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344" r:id="rId14"/>
    <p:sldId id="290" r:id="rId15"/>
    <p:sldId id="291" r:id="rId16"/>
    <p:sldId id="292" r:id="rId17"/>
    <p:sldId id="293" r:id="rId18"/>
    <p:sldId id="294" r:id="rId19"/>
    <p:sldId id="295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38" r:id="rId28"/>
    <p:sldId id="339" r:id="rId29"/>
    <p:sldId id="257" r:id="rId30"/>
    <p:sldId id="258" r:id="rId31"/>
    <p:sldId id="259" r:id="rId32"/>
    <p:sldId id="260" r:id="rId33"/>
    <p:sldId id="261" r:id="rId34"/>
    <p:sldId id="263" r:id="rId35"/>
    <p:sldId id="264" r:id="rId36"/>
    <p:sldId id="265" r:id="rId37"/>
    <p:sldId id="266" r:id="rId38"/>
    <p:sldId id="267" r:id="rId39"/>
    <p:sldId id="268" r:id="rId40"/>
    <p:sldId id="270" r:id="rId41"/>
    <p:sldId id="272" r:id="rId42"/>
    <p:sldId id="273" r:id="rId43"/>
    <p:sldId id="269" r:id="rId44"/>
    <p:sldId id="274" r:id="rId45"/>
    <p:sldId id="275" r:id="rId46"/>
    <p:sldId id="276" r:id="rId47"/>
    <p:sldId id="278" r:id="rId48"/>
    <p:sldId id="262" r:id="rId49"/>
    <p:sldId id="340" r:id="rId50"/>
    <p:sldId id="341" r:id="rId51"/>
    <p:sldId id="296" r:id="rId52"/>
    <p:sldId id="342" r:id="rId53"/>
    <p:sldId id="343" r:id="rId54"/>
    <p:sldId id="297" r:id="rId55"/>
    <p:sldId id="277" r:id="rId5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CA6"/>
    <a:srgbClr val="132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86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b="0" dirty="0"/>
              <a:t>Доля пациентов, отказавшихся от использования </a:t>
            </a:r>
            <a:r>
              <a:rPr lang="ru-RU" sz="1600" b="0" dirty="0" err="1"/>
              <a:t>ТмСКАД</a:t>
            </a:r>
            <a:endParaRPr lang="ru-RU" sz="1600" b="0" dirty="0"/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Первые 3мес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Приложение </c:v>
                </c:pt>
                <c:pt idx="1">
                  <c:v>BT+смантфон</c:v>
                </c:pt>
                <c:pt idx="2">
                  <c:v>GSM-тонометр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-16</c:v>
                </c:pt>
                <c:pt idx="1">
                  <c:v>-10</c:v>
                </c:pt>
                <c:pt idx="2">
                  <c:v>-12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E-465E-86B4-E7D7E15892F0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Первые 6мес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Приложение </c:v>
                </c:pt>
                <c:pt idx="1">
                  <c:v>BT+смантфон</c:v>
                </c:pt>
                <c:pt idx="2">
                  <c:v>GSM-тонометр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-33</c:v>
                </c:pt>
                <c:pt idx="1">
                  <c:v>-44</c:v>
                </c:pt>
                <c:pt idx="2">
                  <c:v>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EE-465E-86B4-E7D7E1589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89252736"/>
        <c:axId val="188921728"/>
      </c:barChart>
      <c:catAx>
        <c:axId val="189252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high"/>
        <c:crossAx val="188921728"/>
        <c:crosses val="autoZero"/>
        <c:auto val="0"/>
        <c:lblAlgn val="ctr"/>
        <c:lblOffset val="0"/>
        <c:noMultiLvlLbl val="0"/>
      </c:catAx>
      <c:valAx>
        <c:axId val="1889217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8925273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124C71-4848-4FFB-894F-4BC52705E6D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0F819A59-BBAD-46AC-A9E5-49CECD55BD72}">
      <dgm:prSet phldrT="[Текст]"/>
      <dgm:spPr/>
      <dgm:t>
        <a:bodyPr/>
        <a:lstStyle/>
        <a:p>
          <a:r>
            <a:rPr lang="ru-RU" dirty="0"/>
            <a:t>Медицинской организации</a:t>
          </a:r>
        </a:p>
      </dgm:t>
    </dgm:pt>
    <dgm:pt modelId="{0D6E1914-7202-4372-84E2-734709FF0049}" type="parTrans" cxnId="{5B48E7A3-BB99-49CC-8BCB-FA3F05FE8DAC}">
      <dgm:prSet/>
      <dgm:spPr/>
      <dgm:t>
        <a:bodyPr/>
        <a:lstStyle/>
        <a:p>
          <a:endParaRPr lang="ru-RU"/>
        </a:p>
      </dgm:t>
    </dgm:pt>
    <dgm:pt modelId="{7BBB0B8B-A66C-4FDA-95C2-85C75BC931C6}" type="sibTrans" cxnId="{5B48E7A3-BB99-49CC-8BCB-FA3F05FE8DAC}">
      <dgm:prSet/>
      <dgm:spPr/>
      <dgm:t>
        <a:bodyPr/>
        <a:lstStyle/>
        <a:p>
          <a:endParaRPr lang="ru-RU"/>
        </a:p>
      </dgm:t>
    </dgm:pt>
    <dgm:pt modelId="{53BEC89A-EE4A-4A63-BD89-B66146248CAC}">
      <dgm:prSet phldrT="[Текст]"/>
      <dgm:spPr/>
      <dgm:t>
        <a:bodyPr/>
        <a:lstStyle/>
        <a:p>
          <a:r>
            <a:rPr lang="ru-RU" dirty="0"/>
            <a:t>Медицинского персонала</a:t>
          </a:r>
        </a:p>
      </dgm:t>
    </dgm:pt>
    <dgm:pt modelId="{EBCF04F3-CA00-4839-AA93-C52ABE8E2442}" type="parTrans" cxnId="{1C401AAF-6509-4941-88F9-5854344448E2}">
      <dgm:prSet/>
      <dgm:spPr/>
      <dgm:t>
        <a:bodyPr/>
        <a:lstStyle/>
        <a:p>
          <a:endParaRPr lang="ru-RU"/>
        </a:p>
      </dgm:t>
    </dgm:pt>
    <dgm:pt modelId="{90DCB32E-948E-459F-9A30-B45E1319A0BC}" type="sibTrans" cxnId="{1C401AAF-6509-4941-88F9-5854344448E2}">
      <dgm:prSet/>
      <dgm:spPr/>
      <dgm:t>
        <a:bodyPr/>
        <a:lstStyle/>
        <a:p>
          <a:endParaRPr lang="ru-RU"/>
        </a:p>
      </dgm:t>
    </dgm:pt>
    <dgm:pt modelId="{27B24E34-33A1-47AA-AA33-F25D7EFD3F71}">
      <dgm:prSet phldrT="[Текст]"/>
      <dgm:spPr/>
      <dgm:t>
        <a:bodyPr/>
        <a:lstStyle/>
        <a:p>
          <a:r>
            <a:rPr lang="ru-RU" dirty="0"/>
            <a:t>Пациента</a:t>
          </a:r>
        </a:p>
      </dgm:t>
    </dgm:pt>
    <dgm:pt modelId="{27FA7415-1B39-49D5-86D9-88ED7CF412FE}" type="parTrans" cxnId="{6FA543A2-F3DF-4448-89EB-7580A78CC624}">
      <dgm:prSet/>
      <dgm:spPr/>
      <dgm:t>
        <a:bodyPr/>
        <a:lstStyle/>
        <a:p>
          <a:endParaRPr lang="ru-RU"/>
        </a:p>
      </dgm:t>
    </dgm:pt>
    <dgm:pt modelId="{E5353D44-3D73-46EF-BBD8-EE5398E10FD8}" type="sibTrans" cxnId="{6FA543A2-F3DF-4448-89EB-7580A78CC624}">
      <dgm:prSet/>
      <dgm:spPr/>
      <dgm:t>
        <a:bodyPr/>
        <a:lstStyle/>
        <a:p>
          <a:endParaRPr lang="ru-RU"/>
        </a:p>
      </dgm:t>
    </dgm:pt>
    <dgm:pt modelId="{83D98B73-8CAF-49E2-9EF9-31DEE7D19CA6}" type="pres">
      <dgm:prSet presAssocID="{CC124C71-4848-4FFB-894F-4BC52705E6D2}" presName="compositeShape" presStyleCnt="0">
        <dgm:presLayoutVars>
          <dgm:chMax val="7"/>
          <dgm:dir/>
          <dgm:resizeHandles val="exact"/>
        </dgm:presLayoutVars>
      </dgm:prSet>
      <dgm:spPr/>
    </dgm:pt>
    <dgm:pt modelId="{E4B6501C-C671-47E3-84E9-DB801E99D694}" type="pres">
      <dgm:prSet presAssocID="{0F819A59-BBAD-46AC-A9E5-49CECD55BD72}" presName="circ1" presStyleLbl="vennNode1" presStyleIdx="0" presStyleCnt="3"/>
      <dgm:spPr/>
    </dgm:pt>
    <dgm:pt modelId="{0C7AFF37-DF42-4586-BDA7-E9362CAB056B}" type="pres">
      <dgm:prSet presAssocID="{0F819A59-BBAD-46AC-A9E5-49CECD55BD7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346E73A-3DF5-43AB-A5CA-775A759AB7F4}" type="pres">
      <dgm:prSet presAssocID="{53BEC89A-EE4A-4A63-BD89-B66146248CAC}" presName="circ2" presStyleLbl="vennNode1" presStyleIdx="1" presStyleCnt="3"/>
      <dgm:spPr/>
    </dgm:pt>
    <dgm:pt modelId="{D7CD15D1-9FDC-4FA6-AC89-61D22102EF96}" type="pres">
      <dgm:prSet presAssocID="{53BEC89A-EE4A-4A63-BD89-B66146248CA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5A98ED5-9D0A-48C6-BB8F-124A5F718075}" type="pres">
      <dgm:prSet presAssocID="{27B24E34-33A1-47AA-AA33-F25D7EFD3F71}" presName="circ3" presStyleLbl="vennNode1" presStyleIdx="2" presStyleCnt="3"/>
      <dgm:spPr/>
    </dgm:pt>
    <dgm:pt modelId="{4F4E9C1E-0E4D-4E61-A3CB-F4AD3F7F4C29}" type="pres">
      <dgm:prSet presAssocID="{27B24E34-33A1-47AA-AA33-F25D7EFD3F7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5E72506-015D-4960-A3AD-3BDB3A111313}" type="presOf" srcId="{CC124C71-4848-4FFB-894F-4BC52705E6D2}" destId="{83D98B73-8CAF-49E2-9EF9-31DEE7D19CA6}" srcOrd="0" destOrd="0" presId="urn:microsoft.com/office/officeart/2005/8/layout/venn1"/>
    <dgm:cxn modelId="{E7EAA331-664D-43CD-8883-4BACBF38DE18}" type="presOf" srcId="{0F819A59-BBAD-46AC-A9E5-49CECD55BD72}" destId="{E4B6501C-C671-47E3-84E9-DB801E99D694}" srcOrd="0" destOrd="0" presId="urn:microsoft.com/office/officeart/2005/8/layout/venn1"/>
    <dgm:cxn modelId="{682D9576-C773-4BEB-8AEF-949DC0BD3802}" type="presOf" srcId="{53BEC89A-EE4A-4A63-BD89-B66146248CAC}" destId="{D346E73A-3DF5-43AB-A5CA-775A759AB7F4}" srcOrd="0" destOrd="0" presId="urn:microsoft.com/office/officeart/2005/8/layout/venn1"/>
    <dgm:cxn modelId="{3C87EA89-FFFC-4DD8-83A7-153593560979}" type="presOf" srcId="{0F819A59-BBAD-46AC-A9E5-49CECD55BD72}" destId="{0C7AFF37-DF42-4586-BDA7-E9362CAB056B}" srcOrd="1" destOrd="0" presId="urn:microsoft.com/office/officeart/2005/8/layout/venn1"/>
    <dgm:cxn modelId="{0203B498-EAE6-4FF8-8165-C7227B9AF1ED}" type="presOf" srcId="{27B24E34-33A1-47AA-AA33-F25D7EFD3F71}" destId="{4F4E9C1E-0E4D-4E61-A3CB-F4AD3F7F4C29}" srcOrd="1" destOrd="0" presId="urn:microsoft.com/office/officeart/2005/8/layout/venn1"/>
    <dgm:cxn modelId="{6FA543A2-F3DF-4448-89EB-7580A78CC624}" srcId="{CC124C71-4848-4FFB-894F-4BC52705E6D2}" destId="{27B24E34-33A1-47AA-AA33-F25D7EFD3F71}" srcOrd="2" destOrd="0" parTransId="{27FA7415-1B39-49D5-86D9-88ED7CF412FE}" sibTransId="{E5353D44-3D73-46EF-BBD8-EE5398E10FD8}"/>
    <dgm:cxn modelId="{5B48E7A3-BB99-49CC-8BCB-FA3F05FE8DAC}" srcId="{CC124C71-4848-4FFB-894F-4BC52705E6D2}" destId="{0F819A59-BBAD-46AC-A9E5-49CECD55BD72}" srcOrd="0" destOrd="0" parTransId="{0D6E1914-7202-4372-84E2-734709FF0049}" sibTransId="{7BBB0B8B-A66C-4FDA-95C2-85C75BC931C6}"/>
    <dgm:cxn modelId="{1C401AAF-6509-4941-88F9-5854344448E2}" srcId="{CC124C71-4848-4FFB-894F-4BC52705E6D2}" destId="{53BEC89A-EE4A-4A63-BD89-B66146248CAC}" srcOrd="1" destOrd="0" parTransId="{EBCF04F3-CA00-4839-AA93-C52ABE8E2442}" sibTransId="{90DCB32E-948E-459F-9A30-B45E1319A0BC}"/>
    <dgm:cxn modelId="{608707CB-5589-4E26-8873-022F11848439}" type="presOf" srcId="{27B24E34-33A1-47AA-AA33-F25D7EFD3F71}" destId="{55A98ED5-9D0A-48C6-BB8F-124A5F718075}" srcOrd="0" destOrd="0" presId="urn:microsoft.com/office/officeart/2005/8/layout/venn1"/>
    <dgm:cxn modelId="{ACF997D6-1388-461C-83EE-30719F57D739}" type="presOf" srcId="{53BEC89A-EE4A-4A63-BD89-B66146248CAC}" destId="{D7CD15D1-9FDC-4FA6-AC89-61D22102EF96}" srcOrd="1" destOrd="0" presId="urn:microsoft.com/office/officeart/2005/8/layout/venn1"/>
    <dgm:cxn modelId="{183BDC1C-C7F6-45A4-A155-A580DCB333A6}" type="presParOf" srcId="{83D98B73-8CAF-49E2-9EF9-31DEE7D19CA6}" destId="{E4B6501C-C671-47E3-84E9-DB801E99D694}" srcOrd="0" destOrd="0" presId="urn:microsoft.com/office/officeart/2005/8/layout/venn1"/>
    <dgm:cxn modelId="{3530EE5E-DC43-44B8-9640-1B6A4F5DB66C}" type="presParOf" srcId="{83D98B73-8CAF-49E2-9EF9-31DEE7D19CA6}" destId="{0C7AFF37-DF42-4586-BDA7-E9362CAB056B}" srcOrd="1" destOrd="0" presId="urn:microsoft.com/office/officeart/2005/8/layout/venn1"/>
    <dgm:cxn modelId="{171E01AA-3952-446D-BAFE-E3C1199554BA}" type="presParOf" srcId="{83D98B73-8CAF-49E2-9EF9-31DEE7D19CA6}" destId="{D346E73A-3DF5-43AB-A5CA-775A759AB7F4}" srcOrd="2" destOrd="0" presId="urn:microsoft.com/office/officeart/2005/8/layout/venn1"/>
    <dgm:cxn modelId="{8C04080F-7B6F-44BE-9ED3-A3B75B273470}" type="presParOf" srcId="{83D98B73-8CAF-49E2-9EF9-31DEE7D19CA6}" destId="{D7CD15D1-9FDC-4FA6-AC89-61D22102EF96}" srcOrd="3" destOrd="0" presId="urn:microsoft.com/office/officeart/2005/8/layout/venn1"/>
    <dgm:cxn modelId="{C1D320F5-0BED-4D82-B6A9-BB29EC5D7CA1}" type="presParOf" srcId="{83D98B73-8CAF-49E2-9EF9-31DEE7D19CA6}" destId="{55A98ED5-9D0A-48C6-BB8F-124A5F718075}" srcOrd="4" destOrd="0" presId="urn:microsoft.com/office/officeart/2005/8/layout/venn1"/>
    <dgm:cxn modelId="{BC0E81EA-34DC-42EC-B836-55B66E8FD313}" type="presParOf" srcId="{83D98B73-8CAF-49E2-9EF9-31DEE7D19CA6}" destId="{4F4E9C1E-0E4D-4E61-A3CB-F4AD3F7F4C2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38FA93-2139-4771-AC64-EB4F46DAFC0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FBA90A7-8071-4F43-B781-AD2A736549AE}">
      <dgm:prSet phldrT="[Текст]"/>
      <dgm:spPr/>
      <dgm:t>
        <a:bodyPr/>
        <a:lstStyle/>
        <a:p>
          <a:r>
            <a:rPr lang="ru-RU" dirty="0"/>
            <a:t>Очный осмотр, определение показаний, противопоказаний</a:t>
          </a:r>
        </a:p>
      </dgm:t>
    </dgm:pt>
    <dgm:pt modelId="{F9AAE078-19FD-4772-961B-0F56ECDEAFDB}" type="parTrans" cxnId="{7805DE62-F9D9-4151-A74B-B13FD4AD7016}">
      <dgm:prSet/>
      <dgm:spPr/>
      <dgm:t>
        <a:bodyPr/>
        <a:lstStyle/>
        <a:p>
          <a:endParaRPr lang="ru-RU"/>
        </a:p>
      </dgm:t>
    </dgm:pt>
    <dgm:pt modelId="{1BF941D1-7A27-4226-BE23-8587B04C24C4}" type="sibTrans" cxnId="{7805DE62-F9D9-4151-A74B-B13FD4AD7016}">
      <dgm:prSet/>
      <dgm:spPr/>
      <dgm:t>
        <a:bodyPr/>
        <a:lstStyle/>
        <a:p>
          <a:endParaRPr lang="ru-RU"/>
        </a:p>
      </dgm:t>
    </dgm:pt>
    <dgm:pt modelId="{68678335-B039-460C-B181-A62EF3C4E351}">
      <dgm:prSet phldrT="[Текст]"/>
      <dgm:spPr/>
      <dgm:t>
        <a:bodyPr/>
        <a:lstStyle/>
        <a:p>
          <a:r>
            <a:rPr lang="ru-RU" dirty="0"/>
            <a:t>Информированное согласие</a:t>
          </a:r>
        </a:p>
      </dgm:t>
    </dgm:pt>
    <dgm:pt modelId="{0138C0E0-69A6-4693-809D-D936E921AB91}" type="parTrans" cxnId="{160DC08D-71E3-4474-AB84-9C5D65342481}">
      <dgm:prSet/>
      <dgm:spPr/>
      <dgm:t>
        <a:bodyPr/>
        <a:lstStyle/>
        <a:p>
          <a:endParaRPr lang="ru-RU"/>
        </a:p>
      </dgm:t>
    </dgm:pt>
    <dgm:pt modelId="{6746185C-5AAE-4C91-B314-E7C74C5ACF45}" type="sibTrans" cxnId="{160DC08D-71E3-4474-AB84-9C5D65342481}">
      <dgm:prSet/>
      <dgm:spPr/>
      <dgm:t>
        <a:bodyPr/>
        <a:lstStyle/>
        <a:p>
          <a:endParaRPr lang="ru-RU"/>
        </a:p>
      </dgm:t>
    </dgm:pt>
    <dgm:pt modelId="{A43BBF8D-B342-4F45-BB0D-F6C9AA0B472A}">
      <dgm:prSet phldrT="[Текст]"/>
      <dgm:spPr/>
      <dgm:t>
        <a:bodyPr/>
        <a:lstStyle/>
        <a:p>
          <a:r>
            <a:rPr lang="ru-RU" dirty="0"/>
            <a:t>Выдача (приобретение)</a:t>
          </a:r>
          <a:br>
            <a:rPr lang="ru-RU" dirty="0"/>
          </a:br>
          <a:r>
            <a:rPr lang="ru-RU" dirty="0"/>
            <a:t>МИ</a:t>
          </a:r>
        </a:p>
      </dgm:t>
    </dgm:pt>
    <dgm:pt modelId="{A628555D-6B57-4C6C-9538-704E771EDAD0}" type="parTrans" cxnId="{E8FF6D1B-6037-471A-B6BF-788FCC46B33A}">
      <dgm:prSet/>
      <dgm:spPr/>
      <dgm:t>
        <a:bodyPr/>
        <a:lstStyle/>
        <a:p>
          <a:endParaRPr lang="ru-RU"/>
        </a:p>
      </dgm:t>
    </dgm:pt>
    <dgm:pt modelId="{89ABB12A-1616-4F3D-AD50-A91BDDACDAC3}" type="sibTrans" cxnId="{E8FF6D1B-6037-471A-B6BF-788FCC46B33A}">
      <dgm:prSet/>
      <dgm:spPr/>
      <dgm:t>
        <a:bodyPr/>
        <a:lstStyle/>
        <a:p>
          <a:endParaRPr lang="ru-RU"/>
        </a:p>
      </dgm:t>
    </dgm:pt>
    <dgm:pt modelId="{760D3E93-BE38-4F3C-B023-4A1BC3A128EE}">
      <dgm:prSet phldrT="[Текст]"/>
      <dgm:spPr/>
      <dgm:t>
        <a:bodyPr/>
        <a:lstStyle/>
        <a:p>
          <a:r>
            <a:rPr lang="ru-RU" dirty="0"/>
            <a:t>Обучение применения</a:t>
          </a:r>
          <a:br>
            <a:rPr lang="ru-RU" dirty="0"/>
          </a:br>
          <a:r>
            <a:rPr lang="ru-RU" dirty="0"/>
            <a:t>МИ</a:t>
          </a:r>
        </a:p>
      </dgm:t>
    </dgm:pt>
    <dgm:pt modelId="{0E0509AD-5264-49EC-A287-5896B353AF5C}" type="parTrans" cxnId="{AC8DA207-DDA5-45A6-91A5-4C2A633A8838}">
      <dgm:prSet/>
      <dgm:spPr/>
      <dgm:t>
        <a:bodyPr/>
        <a:lstStyle/>
        <a:p>
          <a:endParaRPr lang="ru-RU"/>
        </a:p>
      </dgm:t>
    </dgm:pt>
    <dgm:pt modelId="{2F1E70C8-20AB-4B1B-9F84-9139729D6F9E}" type="sibTrans" cxnId="{AC8DA207-DDA5-45A6-91A5-4C2A633A8838}">
      <dgm:prSet/>
      <dgm:spPr/>
      <dgm:t>
        <a:bodyPr/>
        <a:lstStyle/>
        <a:p>
          <a:endParaRPr lang="ru-RU"/>
        </a:p>
      </dgm:t>
    </dgm:pt>
    <dgm:pt modelId="{053BCD78-3C42-4ACF-B87E-7B0B1AA33EA2}">
      <dgm:prSet phldrT="[Текст]"/>
      <dgm:spPr/>
      <dgm:t>
        <a:bodyPr/>
        <a:lstStyle/>
        <a:p>
          <a:r>
            <a:rPr lang="ru-RU" dirty="0"/>
            <a:t>Тестовые подключения / обучение</a:t>
          </a:r>
        </a:p>
      </dgm:t>
    </dgm:pt>
    <dgm:pt modelId="{F9161418-627C-4C4B-ABC0-939843E3DBED}" type="parTrans" cxnId="{CC23B178-8F69-4DA4-AB16-8DC4870A3997}">
      <dgm:prSet/>
      <dgm:spPr/>
      <dgm:t>
        <a:bodyPr/>
        <a:lstStyle/>
        <a:p>
          <a:endParaRPr lang="ru-RU"/>
        </a:p>
      </dgm:t>
    </dgm:pt>
    <dgm:pt modelId="{1F77A1FC-2ED8-4D22-ACB4-E16FA99E5364}" type="sibTrans" cxnId="{CC23B178-8F69-4DA4-AB16-8DC4870A3997}">
      <dgm:prSet/>
      <dgm:spPr/>
      <dgm:t>
        <a:bodyPr/>
        <a:lstStyle/>
        <a:p>
          <a:endParaRPr lang="ru-RU"/>
        </a:p>
      </dgm:t>
    </dgm:pt>
    <dgm:pt modelId="{962C82DE-E759-4407-9E65-3E42A2DFAEFD}" type="pres">
      <dgm:prSet presAssocID="{F138FA93-2139-4771-AC64-EB4F46DAFC03}" presName="CompostProcess" presStyleCnt="0">
        <dgm:presLayoutVars>
          <dgm:dir/>
          <dgm:resizeHandles val="exact"/>
        </dgm:presLayoutVars>
      </dgm:prSet>
      <dgm:spPr/>
    </dgm:pt>
    <dgm:pt modelId="{DF134E1A-6ACD-4B0D-81B7-AAEAF9DB807E}" type="pres">
      <dgm:prSet presAssocID="{F138FA93-2139-4771-AC64-EB4F46DAFC03}" presName="arrow" presStyleLbl="bgShp" presStyleIdx="0" presStyleCnt="1" custLinFactNeighborY="2750"/>
      <dgm:spPr>
        <a:solidFill>
          <a:schemeClr val="accent6">
            <a:lumMod val="40000"/>
            <a:lumOff val="60000"/>
          </a:schemeClr>
        </a:solidFill>
      </dgm:spPr>
    </dgm:pt>
    <dgm:pt modelId="{62A5A40C-8A16-4A33-93F7-C7F9EFDFA94A}" type="pres">
      <dgm:prSet presAssocID="{F138FA93-2139-4771-AC64-EB4F46DAFC03}" presName="linearProcess" presStyleCnt="0"/>
      <dgm:spPr/>
    </dgm:pt>
    <dgm:pt modelId="{01C9ED0D-5845-427D-A2E8-C137C3F36200}" type="pres">
      <dgm:prSet presAssocID="{7FBA90A7-8071-4F43-B781-AD2A736549AE}" presName="textNode" presStyleLbl="node1" presStyleIdx="0" presStyleCnt="5">
        <dgm:presLayoutVars>
          <dgm:bulletEnabled val="1"/>
        </dgm:presLayoutVars>
      </dgm:prSet>
      <dgm:spPr/>
    </dgm:pt>
    <dgm:pt modelId="{93389D17-7217-4529-9930-B97F0C71CC7D}" type="pres">
      <dgm:prSet presAssocID="{1BF941D1-7A27-4226-BE23-8587B04C24C4}" presName="sibTrans" presStyleCnt="0"/>
      <dgm:spPr/>
    </dgm:pt>
    <dgm:pt modelId="{A558275D-FFAC-4438-9AE7-B2B25D9083F1}" type="pres">
      <dgm:prSet presAssocID="{68678335-B039-460C-B181-A62EF3C4E351}" presName="textNode" presStyleLbl="node1" presStyleIdx="1" presStyleCnt="5">
        <dgm:presLayoutVars>
          <dgm:bulletEnabled val="1"/>
        </dgm:presLayoutVars>
      </dgm:prSet>
      <dgm:spPr/>
    </dgm:pt>
    <dgm:pt modelId="{C584E231-8991-4642-BC76-1D84BC753216}" type="pres">
      <dgm:prSet presAssocID="{6746185C-5AAE-4C91-B314-E7C74C5ACF45}" presName="sibTrans" presStyleCnt="0"/>
      <dgm:spPr/>
    </dgm:pt>
    <dgm:pt modelId="{957C92A1-042D-4EFD-B4A8-9C1D42BA3D14}" type="pres">
      <dgm:prSet presAssocID="{A43BBF8D-B342-4F45-BB0D-F6C9AA0B472A}" presName="textNode" presStyleLbl="node1" presStyleIdx="2" presStyleCnt="5">
        <dgm:presLayoutVars>
          <dgm:bulletEnabled val="1"/>
        </dgm:presLayoutVars>
      </dgm:prSet>
      <dgm:spPr/>
    </dgm:pt>
    <dgm:pt modelId="{EFE6983B-05C6-4BB8-BE7A-A010F204F414}" type="pres">
      <dgm:prSet presAssocID="{89ABB12A-1616-4F3D-AD50-A91BDDACDAC3}" presName="sibTrans" presStyleCnt="0"/>
      <dgm:spPr/>
    </dgm:pt>
    <dgm:pt modelId="{D820E649-A2A5-43B8-B392-F85B66B5661A}" type="pres">
      <dgm:prSet presAssocID="{760D3E93-BE38-4F3C-B023-4A1BC3A128EE}" presName="textNode" presStyleLbl="node1" presStyleIdx="3" presStyleCnt="5">
        <dgm:presLayoutVars>
          <dgm:bulletEnabled val="1"/>
        </dgm:presLayoutVars>
      </dgm:prSet>
      <dgm:spPr/>
    </dgm:pt>
    <dgm:pt modelId="{B967D9CD-C4EB-44A1-BBD2-95BEB319A92F}" type="pres">
      <dgm:prSet presAssocID="{2F1E70C8-20AB-4B1B-9F84-9139729D6F9E}" presName="sibTrans" presStyleCnt="0"/>
      <dgm:spPr/>
    </dgm:pt>
    <dgm:pt modelId="{4A8760C3-BB04-4C29-ABC4-8859C870357E}" type="pres">
      <dgm:prSet presAssocID="{053BCD78-3C42-4ACF-B87E-7B0B1AA33EA2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AC8DA207-DDA5-45A6-91A5-4C2A633A8838}" srcId="{F138FA93-2139-4771-AC64-EB4F46DAFC03}" destId="{760D3E93-BE38-4F3C-B023-4A1BC3A128EE}" srcOrd="3" destOrd="0" parTransId="{0E0509AD-5264-49EC-A287-5896B353AF5C}" sibTransId="{2F1E70C8-20AB-4B1B-9F84-9139729D6F9E}"/>
    <dgm:cxn modelId="{E8FF6D1B-6037-471A-B6BF-788FCC46B33A}" srcId="{F138FA93-2139-4771-AC64-EB4F46DAFC03}" destId="{A43BBF8D-B342-4F45-BB0D-F6C9AA0B472A}" srcOrd="2" destOrd="0" parTransId="{A628555D-6B57-4C6C-9538-704E771EDAD0}" sibTransId="{89ABB12A-1616-4F3D-AD50-A91BDDACDAC3}"/>
    <dgm:cxn modelId="{24B3B42D-7AE1-4000-84CA-D77E8405EB53}" type="presOf" srcId="{053BCD78-3C42-4ACF-B87E-7B0B1AA33EA2}" destId="{4A8760C3-BB04-4C29-ABC4-8859C870357E}" srcOrd="0" destOrd="0" presId="urn:microsoft.com/office/officeart/2005/8/layout/hProcess9"/>
    <dgm:cxn modelId="{7805DE62-F9D9-4151-A74B-B13FD4AD7016}" srcId="{F138FA93-2139-4771-AC64-EB4F46DAFC03}" destId="{7FBA90A7-8071-4F43-B781-AD2A736549AE}" srcOrd="0" destOrd="0" parTransId="{F9AAE078-19FD-4772-961B-0F56ECDEAFDB}" sibTransId="{1BF941D1-7A27-4226-BE23-8587B04C24C4}"/>
    <dgm:cxn modelId="{FCF70543-4E28-427E-B3EE-44E124748073}" type="presOf" srcId="{760D3E93-BE38-4F3C-B023-4A1BC3A128EE}" destId="{D820E649-A2A5-43B8-B392-F85B66B5661A}" srcOrd="0" destOrd="0" presId="urn:microsoft.com/office/officeart/2005/8/layout/hProcess9"/>
    <dgm:cxn modelId="{765CF657-0F1E-4ACC-9EC8-8C421A324DAD}" type="presOf" srcId="{F138FA93-2139-4771-AC64-EB4F46DAFC03}" destId="{962C82DE-E759-4407-9E65-3E42A2DFAEFD}" srcOrd="0" destOrd="0" presId="urn:microsoft.com/office/officeart/2005/8/layout/hProcess9"/>
    <dgm:cxn modelId="{CC23B178-8F69-4DA4-AB16-8DC4870A3997}" srcId="{F138FA93-2139-4771-AC64-EB4F46DAFC03}" destId="{053BCD78-3C42-4ACF-B87E-7B0B1AA33EA2}" srcOrd="4" destOrd="0" parTransId="{F9161418-627C-4C4B-ABC0-939843E3DBED}" sibTransId="{1F77A1FC-2ED8-4D22-ACB4-E16FA99E5364}"/>
    <dgm:cxn modelId="{160DC08D-71E3-4474-AB84-9C5D65342481}" srcId="{F138FA93-2139-4771-AC64-EB4F46DAFC03}" destId="{68678335-B039-460C-B181-A62EF3C4E351}" srcOrd="1" destOrd="0" parTransId="{0138C0E0-69A6-4693-809D-D936E921AB91}" sibTransId="{6746185C-5AAE-4C91-B314-E7C74C5ACF45}"/>
    <dgm:cxn modelId="{14539EBA-537D-4F2B-91AE-C803500944C4}" type="presOf" srcId="{68678335-B039-460C-B181-A62EF3C4E351}" destId="{A558275D-FFAC-4438-9AE7-B2B25D9083F1}" srcOrd="0" destOrd="0" presId="urn:microsoft.com/office/officeart/2005/8/layout/hProcess9"/>
    <dgm:cxn modelId="{460DB5CE-9533-4CF8-BB63-010E12D21D36}" type="presOf" srcId="{A43BBF8D-B342-4F45-BB0D-F6C9AA0B472A}" destId="{957C92A1-042D-4EFD-B4A8-9C1D42BA3D14}" srcOrd="0" destOrd="0" presId="urn:microsoft.com/office/officeart/2005/8/layout/hProcess9"/>
    <dgm:cxn modelId="{0303EDF7-648A-4FA5-AB58-B193A739D57B}" type="presOf" srcId="{7FBA90A7-8071-4F43-B781-AD2A736549AE}" destId="{01C9ED0D-5845-427D-A2E8-C137C3F36200}" srcOrd="0" destOrd="0" presId="urn:microsoft.com/office/officeart/2005/8/layout/hProcess9"/>
    <dgm:cxn modelId="{27F8BBC2-1BBD-4831-9785-05C1AE213125}" type="presParOf" srcId="{962C82DE-E759-4407-9E65-3E42A2DFAEFD}" destId="{DF134E1A-6ACD-4B0D-81B7-AAEAF9DB807E}" srcOrd="0" destOrd="0" presId="urn:microsoft.com/office/officeart/2005/8/layout/hProcess9"/>
    <dgm:cxn modelId="{2F20F50F-DF91-4A52-884B-4525AD705A99}" type="presParOf" srcId="{962C82DE-E759-4407-9E65-3E42A2DFAEFD}" destId="{62A5A40C-8A16-4A33-93F7-C7F9EFDFA94A}" srcOrd="1" destOrd="0" presId="urn:microsoft.com/office/officeart/2005/8/layout/hProcess9"/>
    <dgm:cxn modelId="{97B45365-B079-48C1-93EB-CCE02244E783}" type="presParOf" srcId="{62A5A40C-8A16-4A33-93F7-C7F9EFDFA94A}" destId="{01C9ED0D-5845-427D-A2E8-C137C3F36200}" srcOrd="0" destOrd="0" presId="urn:microsoft.com/office/officeart/2005/8/layout/hProcess9"/>
    <dgm:cxn modelId="{51CA1AF0-8F4A-4717-B70A-38994D0720FD}" type="presParOf" srcId="{62A5A40C-8A16-4A33-93F7-C7F9EFDFA94A}" destId="{93389D17-7217-4529-9930-B97F0C71CC7D}" srcOrd="1" destOrd="0" presId="urn:microsoft.com/office/officeart/2005/8/layout/hProcess9"/>
    <dgm:cxn modelId="{B80CF34C-570D-4EB7-8CA0-8587A8270584}" type="presParOf" srcId="{62A5A40C-8A16-4A33-93F7-C7F9EFDFA94A}" destId="{A558275D-FFAC-4438-9AE7-B2B25D9083F1}" srcOrd="2" destOrd="0" presId="urn:microsoft.com/office/officeart/2005/8/layout/hProcess9"/>
    <dgm:cxn modelId="{46FA5536-9E28-4E86-82F1-A0681637D818}" type="presParOf" srcId="{62A5A40C-8A16-4A33-93F7-C7F9EFDFA94A}" destId="{C584E231-8991-4642-BC76-1D84BC753216}" srcOrd="3" destOrd="0" presId="urn:microsoft.com/office/officeart/2005/8/layout/hProcess9"/>
    <dgm:cxn modelId="{471E17AF-98BC-47FA-A062-4437E5CA8D10}" type="presParOf" srcId="{62A5A40C-8A16-4A33-93F7-C7F9EFDFA94A}" destId="{957C92A1-042D-4EFD-B4A8-9C1D42BA3D14}" srcOrd="4" destOrd="0" presId="urn:microsoft.com/office/officeart/2005/8/layout/hProcess9"/>
    <dgm:cxn modelId="{BAA6B394-23E9-4132-A000-F6EFA487E73D}" type="presParOf" srcId="{62A5A40C-8A16-4A33-93F7-C7F9EFDFA94A}" destId="{EFE6983B-05C6-4BB8-BE7A-A010F204F414}" srcOrd="5" destOrd="0" presId="urn:microsoft.com/office/officeart/2005/8/layout/hProcess9"/>
    <dgm:cxn modelId="{9F3E0F20-42E2-4892-9F91-B2A7FEA81FB8}" type="presParOf" srcId="{62A5A40C-8A16-4A33-93F7-C7F9EFDFA94A}" destId="{D820E649-A2A5-43B8-B392-F85B66B5661A}" srcOrd="6" destOrd="0" presId="urn:microsoft.com/office/officeart/2005/8/layout/hProcess9"/>
    <dgm:cxn modelId="{4B5C58CE-2127-4EAB-9DB8-F614C6D25F83}" type="presParOf" srcId="{62A5A40C-8A16-4A33-93F7-C7F9EFDFA94A}" destId="{B967D9CD-C4EB-44A1-BBD2-95BEB319A92F}" srcOrd="7" destOrd="0" presId="urn:microsoft.com/office/officeart/2005/8/layout/hProcess9"/>
    <dgm:cxn modelId="{C9FD1816-19F6-472B-9BB5-FFAA89C8DF48}" type="presParOf" srcId="{62A5A40C-8A16-4A33-93F7-C7F9EFDFA94A}" destId="{4A8760C3-BB04-4C29-ABC4-8859C870357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94BCE7-AE48-4415-A219-41E40EBC5ADC}" type="doc">
      <dgm:prSet loTypeId="urn:microsoft.com/office/officeart/2005/8/layout/radial3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C307799C-6860-4759-937F-76059C5079A1}">
      <dgm:prSet phldrT="[Текст]" custT="1"/>
      <dgm:spPr/>
      <dgm:t>
        <a:bodyPr/>
        <a:lstStyle/>
        <a:p>
          <a:r>
            <a:rPr lang="ru-RU" sz="2800" dirty="0"/>
            <a:t>ТММ</a:t>
          </a:r>
        </a:p>
      </dgm:t>
    </dgm:pt>
    <dgm:pt modelId="{084FF760-A5AB-4277-A776-2D91B1A213BF}" type="parTrans" cxnId="{57EFB70B-D82F-4002-B30C-2FA555B2EE1F}">
      <dgm:prSet/>
      <dgm:spPr/>
      <dgm:t>
        <a:bodyPr/>
        <a:lstStyle/>
        <a:p>
          <a:endParaRPr lang="ru-RU"/>
        </a:p>
      </dgm:t>
    </dgm:pt>
    <dgm:pt modelId="{00A474CC-BEFB-48BD-B3D3-CCC4D6C5F71C}" type="sibTrans" cxnId="{57EFB70B-D82F-4002-B30C-2FA555B2EE1F}">
      <dgm:prSet/>
      <dgm:spPr/>
      <dgm:t>
        <a:bodyPr/>
        <a:lstStyle/>
        <a:p>
          <a:endParaRPr lang="ru-RU"/>
        </a:p>
      </dgm:t>
    </dgm:pt>
    <dgm:pt modelId="{53E769E9-1977-42FC-8329-E7C4C1E49889}">
      <dgm:prSet phldrT="[Текст]"/>
      <dgm:spPr/>
      <dgm:t>
        <a:bodyPr/>
        <a:lstStyle/>
        <a:p>
          <a:r>
            <a:rPr lang="ru-RU" dirty="0"/>
            <a:t>Измерение</a:t>
          </a:r>
        </a:p>
      </dgm:t>
    </dgm:pt>
    <dgm:pt modelId="{F3C44855-FE63-4E93-9EF6-E9797CA89D2A}" type="parTrans" cxnId="{1F1F6566-5ED3-409E-98D2-735AD574E471}">
      <dgm:prSet/>
      <dgm:spPr/>
      <dgm:t>
        <a:bodyPr/>
        <a:lstStyle/>
        <a:p>
          <a:endParaRPr lang="ru-RU"/>
        </a:p>
      </dgm:t>
    </dgm:pt>
    <dgm:pt modelId="{D9AECE8E-C714-41E4-B9D7-C4DC29467959}" type="sibTrans" cxnId="{1F1F6566-5ED3-409E-98D2-735AD574E471}">
      <dgm:prSet/>
      <dgm:spPr/>
      <dgm:t>
        <a:bodyPr/>
        <a:lstStyle/>
        <a:p>
          <a:endParaRPr lang="ru-RU"/>
        </a:p>
      </dgm:t>
    </dgm:pt>
    <dgm:pt modelId="{62AEC4A4-2CE1-4B25-BB0F-7A000BFCCF77}">
      <dgm:prSet phldrT="[Текст]"/>
      <dgm:spPr/>
      <dgm:t>
        <a:bodyPr/>
        <a:lstStyle/>
        <a:p>
          <a:r>
            <a:rPr lang="ru-RU" dirty="0"/>
            <a:t>Оценка</a:t>
          </a:r>
        </a:p>
      </dgm:t>
    </dgm:pt>
    <dgm:pt modelId="{92B2F7BF-E502-4FCA-8D35-BFF14AA8BB28}" type="parTrans" cxnId="{AAB0ED2A-E89A-4A1E-8CA5-0AAFA8D3BD00}">
      <dgm:prSet/>
      <dgm:spPr/>
      <dgm:t>
        <a:bodyPr/>
        <a:lstStyle/>
        <a:p>
          <a:endParaRPr lang="ru-RU"/>
        </a:p>
      </dgm:t>
    </dgm:pt>
    <dgm:pt modelId="{FC05C38B-EDCA-4E3E-95C9-F845DA17021F}" type="sibTrans" cxnId="{AAB0ED2A-E89A-4A1E-8CA5-0AAFA8D3BD00}">
      <dgm:prSet/>
      <dgm:spPr/>
      <dgm:t>
        <a:bodyPr/>
        <a:lstStyle/>
        <a:p>
          <a:endParaRPr lang="ru-RU"/>
        </a:p>
      </dgm:t>
    </dgm:pt>
    <dgm:pt modelId="{2666BBDE-1906-4941-9988-96C394F1A7AB}">
      <dgm:prSet phldrT="[Текст]"/>
      <dgm:spPr/>
      <dgm:t>
        <a:bodyPr/>
        <a:lstStyle/>
        <a:p>
          <a:r>
            <a:rPr lang="ru-RU" dirty="0"/>
            <a:t>Реагирование</a:t>
          </a:r>
        </a:p>
      </dgm:t>
    </dgm:pt>
    <dgm:pt modelId="{FC51A39F-CB7E-45E6-99BD-B67B4CC14023}" type="parTrans" cxnId="{4848CE82-02BF-434D-8ED2-A0014F409875}">
      <dgm:prSet/>
      <dgm:spPr/>
      <dgm:t>
        <a:bodyPr/>
        <a:lstStyle/>
        <a:p>
          <a:endParaRPr lang="ru-RU"/>
        </a:p>
      </dgm:t>
    </dgm:pt>
    <dgm:pt modelId="{AA5C75DF-C698-485A-9535-8898EF642F5C}" type="sibTrans" cxnId="{4848CE82-02BF-434D-8ED2-A0014F409875}">
      <dgm:prSet/>
      <dgm:spPr/>
      <dgm:t>
        <a:bodyPr/>
        <a:lstStyle/>
        <a:p>
          <a:endParaRPr lang="ru-RU"/>
        </a:p>
      </dgm:t>
    </dgm:pt>
    <dgm:pt modelId="{348A9750-A09D-4D96-9DF7-D0BEF3166728}" type="pres">
      <dgm:prSet presAssocID="{6C94BCE7-AE48-4415-A219-41E40EBC5ADC}" presName="composite" presStyleCnt="0">
        <dgm:presLayoutVars>
          <dgm:chMax val="1"/>
          <dgm:dir/>
          <dgm:resizeHandles val="exact"/>
        </dgm:presLayoutVars>
      </dgm:prSet>
      <dgm:spPr/>
    </dgm:pt>
    <dgm:pt modelId="{861F2CBB-B5E2-4697-83D3-B1932B0FCEEF}" type="pres">
      <dgm:prSet presAssocID="{6C94BCE7-AE48-4415-A219-41E40EBC5ADC}" presName="radial" presStyleCnt="0">
        <dgm:presLayoutVars>
          <dgm:animLvl val="ctr"/>
        </dgm:presLayoutVars>
      </dgm:prSet>
      <dgm:spPr/>
    </dgm:pt>
    <dgm:pt modelId="{71622DAB-25BD-4A80-A422-E6C0CF3406F8}" type="pres">
      <dgm:prSet presAssocID="{C307799C-6860-4759-937F-76059C5079A1}" presName="centerShape" presStyleLbl="vennNode1" presStyleIdx="0" presStyleCnt="4" custLinFactNeighborX="1149" custLinFactNeighborY="-2224"/>
      <dgm:spPr/>
    </dgm:pt>
    <dgm:pt modelId="{119E8757-919F-429C-9EC6-86A63F5AFE6E}" type="pres">
      <dgm:prSet presAssocID="{53E769E9-1977-42FC-8329-E7C4C1E49889}" presName="node" presStyleLbl="vennNode1" presStyleIdx="1" presStyleCnt="4" custScaleX="188752" custScaleY="179258" custRadScaleRad="100051" custRadScaleInc="1529">
        <dgm:presLayoutVars>
          <dgm:bulletEnabled val="1"/>
        </dgm:presLayoutVars>
      </dgm:prSet>
      <dgm:spPr/>
    </dgm:pt>
    <dgm:pt modelId="{E013956D-C6B5-4C8A-9954-79E7DE7C67C1}" type="pres">
      <dgm:prSet presAssocID="{62AEC4A4-2CE1-4B25-BB0F-7A000BFCCF77}" presName="node" presStyleLbl="vennNode1" presStyleIdx="2" presStyleCnt="4" custScaleX="188752" custScaleY="179258">
        <dgm:presLayoutVars>
          <dgm:bulletEnabled val="1"/>
        </dgm:presLayoutVars>
      </dgm:prSet>
      <dgm:spPr/>
    </dgm:pt>
    <dgm:pt modelId="{C2E35FFD-04D1-41B4-8AEB-5B31377D3E33}" type="pres">
      <dgm:prSet presAssocID="{2666BBDE-1906-4941-9988-96C394F1A7AB}" presName="node" presStyleLbl="vennNode1" presStyleIdx="3" presStyleCnt="4" custScaleX="188752" custScaleY="179258">
        <dgm:presLayoutVars>
          <dgm:bulletEnabled val="1"/>
        </dgm:presLayoutVars>
      </dgm:prSet>
      <dgm:spPr/>
    </dgm:pt>
  </dgm:ptLst>
  <dgm:cxnLst>
    <dgm:cxn modelId="{57EFB70B-D82F-4002-B30C-2FA555B2EE1F}" srcId="{6C94BCE7-AE48-4415-A219-41E40EBC5ADC}" destId="{C307799C-6860-4759-937F-76059C5079A1}" srcOrd="0" destOrd="0" parTransId="{084FF760-A5AB-4277-A776-2D91B1A213BF}" sibTransId="{00A474CC-BEFB-48BD-B3D3-CCC4D6C5F71C}"/>
    <dgm:cxn modelId="{A87B9D28-B7E9-418F-B8B1-FD568036D7D2}" type="presOf" srcId="{53E769E9-1977-42FC-8329-E7C4C1E49889}" destId="{119E8757-919F-429C-9EC6-86A63F5AFE6E}" srcOrd="0" destOrd="0" presId="urn:microsoft.com/office/officeart/2005/8/layout/radial3"/>
    <dgm:cxn modelId="{AAB0ED2A-E89A-4A1E-8CA5-0AAFA8D3BD00}" srcId="{C307799C-6860-4759-937F-76059C5079A1}" destId="{62AEC4A4-2CE1-4B25-BB0F-7A000BFCCF77}" srcOrd="1" destOrd="0" parTransId="{92B2F7BF-E502-4FCA-8D35-BFF14AA8BB28}" sibTransId="{FC05C38B-EDCA-4E3E-95C9-F845DA17021F}"/>
    <dgm:cxn modelId="{1F1F6566-5ED3-409E-98D2-735AD574E471}" srcId="{C307799C-6860-4759-937F-76059C5079A1}" destId="{53E769E9-1977-42FC-8329-E7C4C1E49889}" srcOrd="0" destOrd="0" parTransId="{F3C44855-FE63-4E93-9EF6-E9797CA89D2A}" sibTransId="{D9AECE8E-C714-41E4-B9D7-C4DC29467959}"/>
    <dgm:cxn modelId="{B943FA4C-744E-4F29-AD18-4663C2B5E553}" type="presOf" srcId="{6C94BCE7-AE48-4415-A219-41E40EBC5ADC}" destId="{348A9750-A09D-4D96-9DF7-D0BEF3166728}" srcOrd="0" destOrd="0" presId="urn:microsoft.com/office/officeart/2005/8/layout/radial3"/>
    <dgm:cxn modelId="{60ECEB55-A48F-4F99-91F0-0344AB03582C}" type="presOf" srcId="{C307799C-6860-4759-937F-76059C5079A1}" destId="{71622DAB-25BD-4A80-A422-E6C0CF3406F8}" srcOrd="0" destOrd="0" presId="urn:microsoft.com/office/officeart/2005/8/layout/radial3"/>
    <dgm:cxn modelId="{4848CE82-02BF-434D-8ED2-A0014F409875}" srcId="{C307799C-6860-4759-937F-76059C5079A1}" destId="{2666BBDE-1906-4941-9988-96C394F1A7AB}" srcOrd="2" destOrd="0" parTransId="{FC51A39F-CB7E-45E6-99BD-B67B4CC14023}" sibTransId="{AA5C75DF-C698-485A-9535-8898EF642F5C}"/>
    <dgm:cxn modelId="{7382649A-5107-4604-B148-A799ACC76A98}" type="presOf" srcId="{62AEC4A4-2CE1-4B25-BB0F-7A000BFCCF77}" destId="{E013956D-C6B5-4C8A-9954-79E7DE7C67C1}" srcOrd="0" destOrd="0" presId="urn:microsoft.com/office/officeart/2005/8/layout/radial3"/>
    <dgm:cxn modelId="{76EB7DC3-5682-4E9C-94A6-C504998C3F69}" type="presOf" srcId="{2666BBDE-1906-4941-9988-96C394F1A7AB}" destId="{C2E35FFD-04D1-41B4-8AEB-5B31377D3E33}" srcOrd="0" destOrd="0" presId="urn:microsoft.com/office/officeart/2005/8/layout/radial3"/>
    <dgm:cxn modelId="{DAC69438-F837-425F-BC3C-3BEF94C16E0E}" type="presParOf" srcId="{348A9750-A09D-4D96-9DF7-D0BEF3166728}" destId="{861F2CBB-B5E2-4697-83D3-B1932B0FCEEF}" srcOrd="0" destOrd="0" presId="urn:microsoft.com/office/officeart/2005/8/layout/radial3"/>
    <dgm:cxn modelId="{5FF2B005-D31E-476C-AAA3-8810ED9C096F}" type="presParOf" srcId="{861F2CBB-B5E2-4697-83D3-B1932B0FCEEF}" destId="{71622DAB-25BD-4A80-A422-E6C0CF3406F8}" srcOrd="0" destOrd="0" presId="urn:microsoft.com/office/officeart/2005/8/layout/radial3"/>
    <dgm:cxn modelId="{A3F5DE01-8836-432D-B36E-5B6E1979B670}" type="presParOf" srcId="{861F2CBB-B5E2-4697-83D3-B1932B0FCEEF}" destId="{119E8757-919F-429C-9EC6-86A63F5AFE6E}" srcOrd="1" destOrd="0" presId="urn:microsoft.com/office/officeart/2005/8/layout/radial3"/>
    <dgm:cxn modelId="{12466247-8E3A-495F-AFA2-0E0C0C72AA46}" type="presParOf" srcId="{861F2CBB-B5E2-4697-83D3-B1932B0FCEEF}" destId="{E013956D-C6B5-4C8A-9954-79E7DE7C67C1}" srcOrd="2" destOrd="0" presId="urn:microsoft.com/office/officeart/2005/8/layout/radial3"/>
    <dgm:cxn modelId="{9DC81D75-81CE-4344-BD87-47D3A2F354DF}" type="presParOf" srcId="{861F2CBB-B5E2-4697-83D3-B1932B0FCEEF}" destId="{C2E35FFD-04D1-41B4-8AEB-5B31377D3E33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EB8C47-4023-441C-B9F2-5DC8CFE01295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9CB57D62-BE47-499E-B38B-D9E793BB5C09}">
      <dgm:prSet phldrT="[Текст]"/>
      <dgm:spPr/>
      <dgm:t>
        <a:bodyPr/>
        <a:lstStyle/>
        <a:p>
          <a:r>
            <a:rPr lang="ru-RU" dirty="0"/>
            <a:t>Данные заболеваемости в наблюдаемом контингенте</a:t>
          </a:r>
        </a:p>
      </dgm:t>
    </dgm:pt>
    <dgm:pt modelId="{DA2B74AA-B75C-49E7-A668-37F9DFDAE859}" type="parTrans" cxnId="{2B81B368-B1C3-44B8-85DC-C85CCFA9BFBA}">
      <dgm:prSet/>
      <dgm:spPr/>
      <dgm:t>
        <a:bodyPr/>
        <a:lstStyle/>
        <a:p>
          <a:endParaRPr lang="ru-RU"/>
        </a:p>
      </dgm:t>
    </dgm:pt>
    <dgm:pt modelId="{7879D4FC-7B62-4989-B807-48B4AC751E8C}" type="sibTrans" cxnId="{2B81B368-B1C3-44B8-85DC-C85CCFA9BFBA}">
      <dgm:prSet/>
      <dgm:spPr/>
      <dgm:t>
        <a:bodyPr/>
        <a:lstStyle/>
        <a:p>
          <a:endParaRPr lang="ru-RU"/>
        </a:p>
      </dgm:t>
    </dgm:pt>
    <dgm:pt modelId="{24A515E8-5DA2-46C8-BC03-979B4083D6B0}">
      <dgm:prSet phldrT="[Текст]"/>
      <dgm:spPr/>
      <dgm:t>
        <a:bodyPr/>
        <a:lstStyle/>
        <a:p>
          <a:r>
            <a:rPr lang="ru-RU" dirty="0"/>
            <a:t>Прогностические оценки развития МО</a:t>
          </a:r>
        </a:p>
      </dgm:t>
    </dgm:pt>
    <dgm:pt modelId="{56E82902-FAE9-4702-AA31-E162F9C08B2E}" type="parTrans" cxnId="{18AB4661-6B2B-4CD5-9F67-2408200E4F7E}">
      <dgm:prSet/>
      <dgm:spPr/>
      <dgm:t>
        <a:bodyPr/>
        <a:lstStyle/>
        <a:p>
          <a:endParaRPr lang="ru-RU"/>
        </a:p>
      </dgm:t>
    </dgm:pt>
    <dgm:pt modelId="{88B4171B-FE45-44BB-8B2B-7D015020957D}" type="sibTrans" cxnId="{18AB4661-6B2B-4CD5-9F67-2408200E4F7E}">
      <dgm:prSet/>
      <dgm:spPr/>
      <dgm:t>
        <a:bodyPr/>
        <a:lstStyle/>
        <a:p>
          <a:endParaRPr lang="ru-RU"/>
        </a:p>
      </dgm:t>
    </dgm:pt>
    <dgm:pt modelId="{643A3958-1670-41FF-8FAB-BEE98CE3DACB}">
      <dgm:prSet phldrT="[Текст]"/>
      <dgm:spPr/>
      <dgm:t>
        <a:bodyPr/>
        <a:lstStyle/>
        <a:p>
          <a:r>
            <a:rPr lang="ru-RU" dirty="0"/>
            <a:t>Инструктивные материалы по применению ТММ</a:t>
          </a:r>
        </a:p>
      </dgm:t>
    </dgm:pt>
    <dgm:pt modelId="{9A15148A-FA9A-45AE-8D3F-FE940B4CC717}" type="parTrans" cxnId="{19B03756-A200-4171-B078-EF3196E14E9D}">
      <dgm:prSet/>
      <dgm:spPr/>
      <dgm:t>
        <a:bodyPr/>
        <a:lstStyle/>
        <a:p>
          <a:endParaRPr lang="ru-RU"/>
        </a:p>
      </dgm:t>
    </dgm:pt>
    <dgm:pt modelId="{CA98D586-201B-46E7-B6DE-6F5E0DE8B95B}" type="sibTrans" cxnId="{19B03756-A200-4171-B078-EF3196E14E9D}">
      <dgm:prSet/>
      <dgm:spPr/>
      <dgm:t>
        <a:bodyPr/>
        <a:lstStyle/>
        <a:p>
          <a:endParaRPr lang="ru-RU"/>
        </a:p>
      </dgm:t>
    </dgm:pt>
    <dgm:pt modelId="{A0D9B9AB-03B6-46B7-B39F-4DB6C63D263E}" type="pres">
      <dgm:prSet presAssocID="{64EB8C47-4023-441C-B9F2-5DC8CFE01295}" presName="Name0" presStyleCnt="0">
        <dgm:presLayoutVars>
          <dgm:chMax val="7"/>
          <dgm:chPref val="7"/>
          <dgm:dir/>
        </dgm:presLayoutVars>
      </dgm:prSet>
      <dgm:spPr/>
    </dgm:pt>
    <dgm:pt modelId="{FE1C5FA8-D1E1-4F34-AEDD-B3753AF9631C}" type="pres">
      <dgm:prSet presAssocID="{64EB8C47-4023-441C-B9F2-5DC8CFE01295}" presName="Name1" presStyleCnt="0"/>
      <dgm:spPr/>
    </dgm:pt>
    <dgm:pt modelId="{A670EB5B-A1E3-427D-A4F6-98E4F89ADCF6}" type="pres">
      <dgm:prSet presAssocID="{64EB8C47-4023-441C-B9F2-5DC8CFE01295}" presName="cycle" presStyleCnt="0"/>
      <dgm:spPr/>
    </dgm:pt>
    <dgm:pt modelId="{56DF9EF4-24BE-44F3-8623-0A362F639320}" type="pres">
      <dgm:prSet presAssocID="{64EB8C47-4023-441C-B9F2-5DC8CFE01295}" presName="srcNode" presStyleLbl="node1" presStyleIdx="0" presStyleCnt="3"/>
      <dgm:spPr/>
    </dgm:pt>
    <dgm:pt modelId="{C270DF21-7AAF-4E55-85B3-D2D8A138023B}" type="pres">
      <dgm:prSet presAssocID="{64EB8C47-4023-441C-B9F2-5DC8CFE01295}" presName="conn" presStyleLbl="parChTrans1D2" presStyleIdx="0" presStyleCnt="1"/>
      <dgm:spPr/>
    </dgm:pt>
    <dgm:pt modelId="{E4B67400-CB74-4AC7-AA2D-1B5F1B6BE47A}" type="pres">
      <dgm:prSet presAssocID="{64EB8C47-4023-441C-B9F2-5DC8CFE01295}" presName="extraNode" presStyleLbl="node1" presStyleIdx="0" presStyleCnt="3"/>
      <dgm:spPr/>
    </dgm:pt>
    <dgm:pt modelId="{EE14876C-930F-4674-88CF-CFD6F2AB49B2}" type="pres">
      <dgm:prSet presAssocID="{64EB8C47-4023-441C-B9F2-5DC8CFE01295}" presName="dstNode" presStyleLbl="node1" presStyleIdx="0" presStyleCnt="3"/>
      <dgm:spPr/>
    </dgm:pt>
    <dgm:pt modelId="{3453BF9E-9569-4D95-A5AE-51EE434D9194}" type="pres">
      <dgm:prSet presAssocID="{9CB57D62-BE47-499E-B38B-D9E793BB5C09}" presName="text_1" presStyleLbl="node1" presStyleIdx="0" presStyleCnt="3">
        <dgm:presLayoutVars>
          <dgm:bulletEnabled val="1"/>
        </dgm:presLayoutVars>
      </dgm:prSet>
      <dgm:spPr/>
    </dgm:pt>
    <dgm:pt modelId="{685611E2-534F-4447-A62C-2F822C92CD47}" type="pres">
      <dgm:prSet presAssocID="{9CB57D62-BE47-499E-B38B-D9E793BB5C09}" presName="accent_1" presStyleCnt="0"/>
      <dgm:spPr/>
    </dgm:pt>
    <dgm:pt modelId="{6686ECB9-B6E5-47F0-BB10-7F3B76802090}" type="pres">
      <dgm:prSet presAssocID="{9CB57D62-BE47-499E-B38B-D9E793BB5C09}" presName="accentRepeatNode" presStyleLbl="solidFgAcc1" presStyleIdx="0" presStyleCnt="3"/>
      <dgm:spPr/>
    </dgm:pt>
    <dgm:pt modelId="{BE8523C1-6AE5-4E7E-846D-E506A2186C43}" type="pres">
      <dgm:prSet presAssocID="{24A515E8-5DA2-46C8-BC03-979B4083D6B0}" presName="text_2" presStyleLbl="node1" presStyleIdx="1" presStyleCnt="3">
        <dgm:presLayoutVars>
          <dgm:bulletEnabled val="1"/>
        </dgm:presLayoutVars>
      </dgm:prSet>
      <dgm:spPr/>
    </dgm:pt>
    <dgm:pt modelId="{A121CA9F-8E30-42A5-B080-E34DBEF7CF59}" type="pres">
      <dgm:prSet presAssocID="{24A515E8-5DA2-46C8-BC03-979B4083D6B0}" presName="accent_2" presStyleCnt="0"/>
      <dgm:spPr/>
    </dgm:pt>
    <dgm:pt modelId="{D6461265-5535-421C-93AB-31B63A664A73}" type="pres">
      <dgm:prSet presAssocID="{24A515E8-5DA2-46C8-BC03-979B4083D6B0}" presName="accentRepeatNode" presStyleLbl="solidFgAcc1" presStyleIdx="1" presStyleCnt="3"/>
      <dgm:spPr/>
    </dgm:pt>
    <dgm:pt modelId="{8F96CF0B-67BC-44B3-A584-00F223912714}" type="pres">
      <dgm:prSet presAssocID="{643A3958-1670-41FF-8FAB-BEE98CE3DACB}" presName="text_3" presStyleLbl="node1" presStyleIdx="2" presStyleCnt="3">
        <dgm:presLayoutVars>
          <dgm:bulletEnabled val="1"/>
        </dgm:presLayoutVars>
      </dgm:prSet>
      <dgm:spPr/>
    </dgm:pt>
    <dgm:pt modelId="{72F5366B-AB13-4965-951D-E291740444EB}" type="pres">
      <dgm:prSet presAssocID="{643A3958-1670-41FF-8FAB-BEE98CE3DACB}" presName="accent_3" presStyleCnt="0"/>
      <dgm:spPr/>
    </dgm:pt>
    <dgm:pt modelId="{AD7E0EB1-C98F-4002-A454-86DF1CEEA8CC}" type="pres">
      <dgm:prSet presAssocID="{643A3958-1670-41FF-8FAB-BEE98CE3DACB}" presName="accentRepeatNode" presStyleLbl="solidFgAcc1" presStyleIdx="2" presStyleCnt="3"/>
      <dgm:spPr/>
    </dgm:pt>
  </dgm:ptLst>
  <dgm:cxnLst>
    <dgm:cxn modelId="{5D2B4105-D680-461F-AE54-6B8F91FE00DB}" type="presOf" srcId="{64EB8C47-4023-441C-B9F2-5DC8CFE01295}" destId="{A0D9B9AB-03B6-46B7-B39F-4DB6C63D263E}" srcOrd="0" destOrd="0" presId="urn:microsoft.com/office/officeart/2008/layout/VerticalCurvedList"/>
    <dgm:cxn modelId="{893ACF37-3813-4942-97BA-8336715B9774}" type="presOf" srcId="{24A515E8-5DA2-46C8-BC03-979B4083D6B0}" destId="{BE8523C1-6AE5-4E7E-846D-E506A2186C43}" srcOrd="0" destOrd="0" presId="urn:microsoft.com/office/officeart/2008/layout/VerticalCurvedList"/>
    <dgm:cxn modelId="{2DB35D40-E454-4901-9890-813A52AA85AC}" type="presOf" srcId="{7879D4FC-7B62-4989-B807-48B4AC751E8C}" destId="{C270DF21-7AAF-4E55-85B3-D2D8A138023B}" srcOrd="0" destOrd="0" presId="urn:microsoft.com/office/officeart/2008/layout/VerticalCurvedList"/>
    <dgm:cxn modelId="{18AB4661-6B2B-4CD5-9F67-2408200E4F7E}" srcId="{64EB8C47-4023-441C-B9F2-5DC8CFE01295}" destId="{24A515E8-5DA2-46C8-BC03-979B4083D6B0}" srcOrd="1" destOrd="0" parTransId="{56E82902-FAE9-4702-AA31-E162F9C08B2E}" sibTransId="{88B4171B-FE45-44BB-8B2B-7D015020957D}"/>
    <dgm:cxn modelId="{2B81B368-B1C3-44B8-85DC-C85CCFA9BFBA}" srcId="{64EB8C47-4023-441C-B9F2-5DC8CFE01295}" destId="{9CB57D62-BE47-499E-B38B-D9E793BB5C09}" srcOrd="0" destOrd="0" parTransId="{DA2B74AA-B75C-49E7-A668-37F9DFDAE859}" sibTransId="{7879D4FC-7B62-4989-B807-48B4AC751E8C}"/>
    <dgm:cxn modelId="{19B03756-A200-4171-B078-EF3196E14E9D}" srcId="{64EB8C47-4023-441C-B9F2-5DC8CFE01295}" destId="{643A3958-1670-41FF-8FAB-BEE98CE3DACB}" srcOrd="2" destOrd="0" parTransId="{9A15148A-FA9A-45AE-8D3F-FE940B4CC717}" sibTransId="{CA98D586-201B-46E7-B6DE-6F5E0DE8B95B}"/>
    <dgm:cxn modelId="{ECEA1B80-49D3-40B3-A3D5-D80B27F6E575}" type="presOf" srcId="{643A3958-1670-41FF-8FAB-BEE98CE3DACB}" destId="{8F96CF0B-67BC-44B3-A584-00F223912714}" srcOrd="0" destOrd="0" presId="urn:microsoft.com/office/officeart/2008/layout/VerticalCurvedList"/>
    <dgm:cxn modelId="{4D2B0CD7-007C-4352-83E5-45A2355354BA}" type="presOf" srcId="{9CB57D62-BE47-499E-B38B-D9E793BB5C09}" destId="{3453BF9E-9569-4D95-A5AE-51EE434D9194}" srcOrd="0" destOrd="0" presId="urn:microsoft.com/office/officeart/2008/layout/VerticalCurvedList"/>
    <dgm:cxn modelId="{E70267A1-8680-44AA-B525-2F92F26EE047}" type="presParOf" srcId="{A0D9B9AB-03B6-46B7-B39F-4DB6C63D263E}" destId="{FE1C5FA8-D1E1-4F34-AEDD-B3753AF9631C}" srcOrd="0" destOrd="0" presId="urn:microsoft.com/office/officeart/2008/layout/VerticalCurvedList"/>
    <dgm:cxn modelId="{40D34C84-AF6D-4CD8-8CA2-1C9AB81E9B79}" type="presParOf" srcId="{FE1C5FA8-D1E1-4F34-AEDD-B3753AF9631C}" destId="{A670EB5B-A1E3-427D-A4F6-98E4F89ADCF6}" srcOrd="0" destOrd="0" presId="urn:microsoft.com/office/officeart/2008/layout/VerticalCurvedList"/>
    <dgm:cxn modelId="{B1C881EE-12E5-4318-9E08-7D3020BA57FF}" type="presParOf" srcId="{A670EB5B-A1E3-427D-A4F6-98E4F89ADCF6}" destId="{56DF9EF4-24BE-44F3-8623-0A362F639320}" srcOrd="0" destOrd="0" presId="urn:microsoft.com/office/officeart/2008/layout/VerticalCurvedList"/>
    <dgm:cxn modelId="{C40AFE27-007F-4D7E-878E-C626EE58CD54}" type="presParOf" srcId="{A670EB5B-A1E3-427D-A4F6-98E4F89ADCF6}" destId="{C270DF21-7AAF-4E55-85B3-D2D8A138023B}" srcOrd="1" destOrd="0" presId="urn:microsoft.com/office/officeart/2008/layout/VerticalCurvedList"/>
    <dgm:cxn modelId="{DBE64AA6-CF61-4E0C-9679-A440AF3063E4}" type="presParOf" srcId="{A670EB5B-A1E3-427D-A4F6-98E4F89ADCF6}" destId="{E4B67400-CB74-4AC7-AA2D-1B5F1B6BE47A}" srcOrd="2" destOrd="0" presId="urn:microsoft.com/office/officeart/2008/layout/VerticalCurvedList"/>
    <dgm:cxn modelId="{918C02FD-3FFD-4D9F-A1FF-5415A03B8925}" type="presParOf" srcId="{A670EB5B-A1E3-427D-A4F6-98E4F89ADCF6}" destId="{EE14876C-930F-4674-88CF-CFD6F2AB49B2}" srcOrd="3" destOrd="0" presId="urn:microsoft.com/office/officeart/2008/layout/VerticalCurvedList"/>
    <dgm:cxn modelId="{8ECC9871-900C-47BF-8991-2D662A00B2B6}" type="presParOf" srcId="{FE1C5FA8-D1E1-4F34-AEDD-B3753AF9631C}" destId="{3453BF9E-9569-4D95-A5AE-51EE434D9194}" srcOrd="1" destOrd="0" presId="urn:microsoft.com/office/officeart/2008/layout/VerticalCurvedList"/>
    <dgm:cxn modelId="{575BF94A-608E-4158-8298-1294E22281F1}" type="presParOf" srcId="{FE1C5FA8-D1E1-4F34-AEDD-B3753AF9631C}" destId="{685611E2-534F-4447-A62C-2F822C92CD47}" srcOrd="2" destOrd="0" presId="urn:microsoft.com/office/officeart/2008/layout/VerticalCurvedList"/>
    <dgm:cxn modelId="{BB9E1851-C95C-423A-9824-38DA22A8E8E0}" type="presParOf" srcId="{685611E2-534F-4447-A62C-2F822C92CD47}" destId="{6686ECB9-B6E5-47F0-BB10-7F3B76802090}" srcOrd="0" destOrd="0" presId="urn:microsoft.com/office/officeart/2008/layout/VerticalCurvedList"/>
    <dgm:cxn modelId="{06FA603D-7B1D-446E-81B9-D414D4A3E2C8}" type="presParOf" srcId="{FE1C5FA8-D1E1-4F34-AEDD-B3753AF9631C}" destId="{BE8523C1-6AE5-4E7E-846D-E506A2186C43}" srcOrd="3" destOrd="0" presId="urn:microsoft.com/office/officeart/2008/layout/VerticalCurvedList"/>
    <dgm:cxn modelId="{4D5C7534-7E8F-42C5-A019-C9950B2F5F99}" type="presParOf" srcId="{FE1C5FA8-D1E1-4F34-AEDD-B3753AF9631C}" destId="{A121CA9F-8E30-42A5-B080-E34DBEF7CF59}" srcOrd="4" destOrd="0" presId="urn:microsoft.com/office/officeart/2008/layout/VerticalCurvedList"/>
    <dgm:cxn modelId="{61E3DC23-456A-400D-8A5D-A2A06E2D4419}" type="presParOf" srcId="{A121CA9F-8E30-42A5-B080-E34DBEF7CF59}" destId="{D6461265-5535-421C-93AB-31B63A664A73}" srcOrd="0" destOrd="0" presId="urn:microsoft.com/office/officeart/2008/layout/VerticalCurvedList"/>
    <dgm:cxn modelId="{B4A80AA8-0344-4067-A4D7-F00C51F89D47}" type="presParOf" srcId="{FE1C5FA8-D1E1-4F34-AEDD-B3753AF9631C}" destId="{8F96CF0B-67BC-44B3-A584-00F223912714}" srcOrd="5" destOrd="0" presId="urn:microsoft.com/office/officeart/2008/layout/VerticalCurvedList"/>
    <dgm:cxn modelId="{1E3066CE-0B2A-45DE-8E53-A39220CA5AFF}" type="presParOf" srcId="{FE1C5FA8-D1E1-4F34-AEDD-B3753AF9631C}" destId="{72F5366B-AB13-4965-951D-E291740444EB}" srcOrd="6" destOrd="0" presId="urn:microsoft.com/office/officeart/2008/layout/VerticalCurvedList"/>
    <dgm:cxn modelId="{800E2FE5-7D93-4BC1-A51E-AD7900E284F6}" type="presParOf" srcId="{72F5366B-AB13-4965-951D-E291740444EB}" destId="{AD7E0EB1-C98F-4002-A454-86DF1CEEA8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6932AC-E471-44C0-B481-31A32339D798}" type="doc">
      <dgm:prSet loTypeId="urn:microsoft.com/office/officeart/2005/8/layout/cycle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8DA3BEA7-419D-461F-AC50-9449539BD296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</a:rPr>
            <a:t>Показатели здоровья</a:t>
          </a:r>
        </a:p>
      </dgm:t>
    </dgm:pt>
    <dgm:pt modelId="{2A8FD9F9-A284-48B2-8E96-65CF895638C8}" type="parTrans" cxnId="{9C6C398F-170E-4DFF-8C89-836F33396579}">
      <dgm:prSet/>
      <dgm:spPr/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6ABB7504-F3D6-4EB5-9006-B8822CC65FF6}" type="sibTrans" cxnId="{9C6C398F-170E-4DFF-8C89-836F33396579}">
      <dgm:prSet/>
      <dgm:spPr>
        <a:noFill/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977B9BEA-F4B5-42EE-A0C3-62242D690FB0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</a:rPr>
            <a:t>Летальность</a:t>
          </a:r>
        </a:p>
      </dgm:t>
    </dgm:pt>
    <dgm:pt modelId="{8511B4FF-6EDF-47B2-A9E3-8149BFC62F14}" type="parTrans" cxnId="{32799422-BFDB-4E9D-B8A1-CB3486879A45}">
      <dgm:prSet/>
      <dgm:spPr/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D3AB93A6-E1B5-4BE3-B99C-8B17AADE5F0B}" type="sibTrans" cxnId="{32799422-BFDB-4E9D-B8A1-CB3486879A45}">
      <dgm:prSet/>
      <dgm:spPr>
        <a:ln w="254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C6CEAA69-6BD0-4B44-95A2-07800622FBA3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</a:rPr>
            <a:t>Комплаенс</a:t>
          </a:r>
        </a:p>
      </dgm:t>
    </dgm:pt>
    <dgm:pt modelId="{AEECDEB7-3BA4-4470-8A2E-4A81B2ECE3F6}" type="parTrans" cxnId="{37C7E08D-B496-47D3-93BA-6DE6D535D520}">
      <dgm:prSet/>
      <dgm:spPr/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899E4185-3308-48D7-958D-FA0614F0ACA9}" type="sibTrans" cxnId="{37C7E08D-B496-47D3-93BA-6DE6D535D520}">
      <dgm:prSet/>
      <dgm:spPr>
        <a:noFill/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911A317E-2AC4-4CD4-9C77-E3A478DD7C40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</a:rPr>
            <a:t>Технические параметры</a:t>
          </a:r>
        </a:p>
      </dgm:t>
    </dgm:pt>
    <dgm:pt modelId="{F4285FAB-2B08-41BE-B58B-0DB92F12CE9E}" type="parTrans" cxnId="{6C3731AC-3DBF-4769-9431-CC593A5E4305}">
      <dgm:prSet/>
      <dgm:spPr/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4A01BC2E-6355-4F6B-8354-9B71BEB2F3CD}" type="sibTrans" cxnId="{6C3731AC-3DBF-4769-9431-CC593A5E4305}">
      <dgm:prSet/>
      <dgm:spPr>
        <a:ln w="254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9DD24827-DE26-4AB0-8DAC-F04CFA06C6D6}">
      <dgm:prSet phldrT="[Текст]"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</a:rPr>
            <a:t>Медицинские показатели (динамика)</a:t>
          </a:r>
        </a:p>
      </dgm:t>
    </dgm:pt>
    <dgm:pt modelId="{B0E576F6-85FC-40FB-BDA2-4094632CF595}" type="parTrans" cxnId="{5ABDBAA0-4774-4101-BD32-5E3F0DF7C38D}">
      <dgm:prSet/>
      <dgm:spPr/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296BD816-CAC9-4870-932A-B0EBE21AE790}" type="sibTrans" cxnId="{5ABDBAA0-4774-4101-BD32-5E3F0DF7C38D}">
      <dgm:prSet/>
      <dgm:spPr>
        <a:noFill/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chemeClr val="tx2">
                <a:lumMod val="75000"/>
              </a:schemeClr>
            </a:solidFill>
          </a:endParaRPr>
        </a:p>
      </dgm:t>
    </dgm:pt>
    <dgm:pt modelId="{4065713A-4D5B-4E46-968C-AB91A3220087}" type="pres">
      <dgm:prSet presAssocID="{826932AC-E471-44C0-B481-31A32339D798}" presName="cycle" presStyleCnt="0">
        <dgm:presLayoutVars>
          <dgm:dir/>
          <dgm:resizeHandles val="exact"/>
        </dgm:presLayoutVars>
      </dgm:prSet>
      <dgm:spPr/>
    </dgm:pt>
    <dgm:pt modelId="{9C100A57-B0F4-41DD-BEE0-2E42D5A6A0F7}" type="pres">
      <dgm:prSet presAssocID="{8DA3BEA7-419D-461F-AC50-9449539BD296}" presName="node" presStyleLbl="node1" presStyleIdx="0" presStyleCnt="5">
        <dgm:presLayoutVars>
          <dgm:bulletEnabled val="1"/>
        </dgm:presLayoutVars>
      </dgm:prSet>
      <dgm:spPr/>
    </dgm:pt>
    <dgm:pt modelId="{3B0E3CBC-0DDB-4491-A9B0-EAAB95ED38FC}" type="pres">
      <dgm:prSet presAssocID="{8DA3BEA7-419D-461F-AC50-9449539BD296}" presName="spNode" presStyleCnt="0"/>
      <dgm:spPr/>
    </dgm:pt>
    <dgm:pt modelId="{0220EF52-5B77-4144-BFD1-B6AFFCE2CD86}" type="pres">
      <dgm:prSet presAssocID="{6ABB7504-F3D6-4EB5-9006-B8822CC65FF6}" presName="sibTrans" presStyleLbl="sibTrans1D1" presStyleIdx="0" presStyleCnt="5"/>
      <dgm:spPr>
        <a:xfrm>
          <a:off x="1217071" y="403630"/>
          <a:ext cx="3206145" cy="3206145"/>
        </a:xfrm>
        <a:custGeom>
          <a:avLst/>
          <a:gdLst/>
          <a:ahLst/>
          <a:cxnLst/>
          <a:rect l="0" t="0" r="0" b="0"/>
          <a:pathLst>
            <a:path>
              <a:moveTo>
                <a:pt x="2229140" y="127308"/>
              </a:moveTo>
              <a:arcTo wR="1603072" hR="1603072" stAng="17579295" swAng="1959991"/>
            </a:path>
          </a:pathLst>
        </a:custGeom>
      </dgm:spPr>
    </dgm:pt>
    <dgm:pt modelId="{43F3CBD1-E6BF-4B93-8498-C060D506EFBA}" type="pres">
      <dgm:prSet presAssocID="{977B9BEA-F4B5-42EE-A0C3-62242D690FB0}" presName="node" presStyleLbl="node1" presStyleIdx="1" presStyleCnt="5">
        <dgm:presLayoutVars>
          <dgm:bulletEnabled val="1"/>
        </dgm:presLayoutVars>
      </dgm:prSet>
      <dgm:spPr/>
    </dgm:pt>
    <dgm:pt modelId="{41D8B87E-0FB9-496C-B7F5-8EED5ACB0475}" type="pres">
      <dgm:prSet presAssocID="{977B9BEA-F4B5-42EE-A0C3-62242D690FB0}" presName="spNode" presStyleCnt="0"/>
      <dgm:spPr/>
    </dgm:pt>
    <dgm:pt modelId="{3E86863F-B184-455B-9F8F-A0BCD841F8AB}" type="pres">
      <dgm:prSet presAssocID="{D3AB93A6-E1B5-4BE3-B99C-8B17AADE5F0B}" presName="sibTrans" presStyleLbl="sibTrans1D1" presStyleIdx="1" presStyleCnt="5"/>
      <dgm:spPr/>
    </dgm:pt>
    <dgm:pt modelId="{1CD87933-BB4D-46F1-9FF9-4384CD44A2F8}" type="pres">
      <dgm:prSet presAssocID="{C6CEAA69-6BD0-4B44-95A2-07800622FBA3}" presName="node" presStyleLbl="node1" presStyleIdx="2" presStyleCnt="5">
        <dgm:presLayoutVars>
          <dgm:bulletEnabled val="1"/>
        </dgm:presLayoutVars>
      </dgm:prSet>
      <dgm:spPr/>
    </dgm:pt>
    <dgm:pt modelId="{8DEA4C76-2A68-4661-9959-A41AB6AA1A03}" type="pres">
      <dgm:prSet presAssocID="{C6CEAA69-6BD0-4B44-95A2-07800622FBA3}" presName="spNode" presStyleCnt="0"/>
      <dgm:spPr/>
    </dgm:pt>
    <dgm:pt modelId="{0132A9B7-823B-483E-BAC6-1B0D4F696AE4}" type="pres">
      <dgm:prSet presAssocID="{899E4185-3308-48D7-958D-FA0614F0ACA9}" presName="sibTrans" presStyleLbl="sibTrans1D1" presStyleIdx="2" presStyleCnt="5"/>
      <dgm:spPr>
        <a:xfrm>
          <a:off x="1217071" y="403630"/>
          <a:ext cx="3206145" cy="3206145"/>
        </a:xfrm>
        <a:custGeom>
          <a:avLst/>
          <a:gdLst/>
          <a:ahLst/>
          <a:cxnLst/>
          <a:rect l="0" t="0" r="0" b="0"/>
          <a:pathLst>
            <a:path>
              <a:moveTo>
                <a:pt x="1921378" y="3174226"/>
              </a:moveTo>
              <a:arcTo wR="1603072" hR="1603072" stAng="4712834" swAng="1374332"/>
            </a:path>
          </a:pathLst>
        </a:custGeom>
      </dgm:spPr>
    </dgm:pt>
    <dgm:pt modelId="{3824B378-474A-4F00-8124-C375865AD3DC}" type="pres">
      <dgm:prSet presAssocID="{911A317E-2AC4-4CD4-9C77-E3A478DD7C40}" presName="node" presStyleLbl="node1" presStyleIdx="3" presStyleCnt="5">
        <dgm:presLayoutVars>
          <dgm:bulletEnabled val="1"/>
        </dgm:presLayoutVars>
      </dgm:prSet>
      <dgm:spPr/>
    </dgm:pt>
    <dgm:pt modelId="{E4AC8793-8B1D-46CF-8C03-12328F7803B9}" type="pres">
      <dgm:prSet presAssocID="{911A317E-2AC4-4CD4-9C77-E3A478DD7C40}" presName="spNode" presStyleCnt="0"/>
      <dgm:spPr/>
    </dgm:pt>
    <dgm:pt modelId="{2C8F8BD1-7DD3-482A-BF95-B67ED0B64537}" type="pres">
      <dgm:prSet presAssocID="{4A01BC2E-6355-4F6B-8354-9B71BEB2F3CD}" presName="sibTrans" presStyleLbl="sibTrans1D1" presStyleIdx="3" presStyleCnt="5"/>
      <dgm:spPr/>
    </dgm:pt>
    <dgm:pt modelId="{C13BE2F6-9A39-4208-A332-A598B8367F99}" type="pres">
      <dgm:prSet presAssocID="{9DD24827-DE26-4AB0-8DAC-F04CFA06C6D6}" presName="node" presStyleLbl="node1" presStyleIdx="4" presStyleCnt="5">
        <dgm:presLayoutVars>
          <dgm:bulletEnabled val="1"/>
        </dgm:presLayoutVars>
      </dgm:prSet>
      <dgm:spPr/>
    </dgm:pt>
    <dgm:pt modelId="{F5495DB0-1BF0-4972-A09C-0BFB606CC2FB}" type="pres">
      <dgm:prSet presAssocID="{9DD24827-DE26-4AB0-8DAC-F04CFA06C6D6}" presName="spNode" presStyleCnt="0"/>
      <dgm:spPr/>
    </dgm:pt>
    <dgm:pt modelId="{5012E6EF-B469-4131-BAC2-EFDF1E03BDC6}" type="pres">
      <dgm:prSet presAssocID="{296BD816-CAC9-4870-932A-B0EBE21AE790}" presName="sibTrans" presStyleLbl="sibTrans1D1" presStyleIdx="4" presStyleCnt="5"/>
      <dgm:spPr>
        <a:xfrm>
          <a:off x="1217071" y="403630"/>
          <a:ext cx="3206145" cy="3206145"/>
        </a:xfrm>
        <a:custGeom>
          <a:avLst/>
          <a:gdLst/>
          <a:ahLst/>
          <a:cxnLst/>
          <a:rect l="0" t="0" r="0" b="0"/>
          <a:pathLst>
            <a:path>
              <a:moveTo>
                <a:pt x="279490" y="698654"/>
              </a:moveTo>
              <a:arcTo wR="1603072" hR="1603072" stAng="12860714" swAng="1959991"/>
            </a:path>
          </a:pathLst>
        </a:custGeom>
      </dgm:spPr>
    </dgm:pt>
  </dgm:ptLst>
  <dgm:cxnLst>
    <dgm:cxn modelId="{69484B09-CF78-4F51-99B1-2E7A832948C4}" type="presOf" srcId="{C6CEAA69-6BD0-4B44-95A2-07800622FBA3}" destId="{1CD87933-BB4D-46F1-9FF9-4384CD44A2F8}" srcOrd="0" destOrd="0" presId="urn:microsoft.com/office/officeart/2005/8/layout/cycle6"/>
    <dgm:cxn modelId="{2CA94111-E011-4C5A-824D-08230D1C39AA}" type="presOf" srcId="{899E4185-3308-48D7-958D-FA0614F0ACA9}" destId="{0132A9B7-823B-483E-BAC6-1B0D4F696AE4}" srcOrd="0" destOrd="0" presId="urn:microsoft.com/office/officeart/2005/8/layout/cycle6"/>
    <dgm:cxn modelId="{32799422-BFDB-4E9D-B8A1-CB3486879A45}" srcId="{826932AC-E471-44C0-B481-31A32339D798}" destId="{977B9BEA-F4B5-42EE-A0C3-62242D690FB0}" srcOrd="1" destOrd="0" parTransId="{8511B4FF-6EDF-47B2-A9E3-8149BFC62F14}" sibTransId="{D3AB93A6-E1B5-4BE3-B99C-8B17AADE5F0B}"/>
    <dgm:cxn modelId="{58ADBB64-6CC0-46C0-8A5B-81C7445EDF7F}" type="presOf" srcId="{9DD24827-DE26-4AB0-8DAC-F04CFA06C6D6}" destId="{C13BE2F6-9A39-4208-A332-A598B8367F99}" srcOrd="0" destOrd="0" presId="urn:microsoft.com/office/officeart/2005/8/layout/cycle6"/>
    <dgm:cxn modelId="{1C1D804E-70FE-4B71-8DAD-954B607C4D2B}" type="presOf" srcId="{826932AC-E471-44C0-B481-31A32339D798}" destId="{4065713A-4D5B-4E46-968C-AB91A3220087}" srcOrd="0" destOrd="0" presId="urn:microsoft.com/office/officeart/2005/8/layout/cycle6"/>
    <dgm:cxn modelId="{37C7E08D-B496-47D3-93BA-6DE6D535D520}" srcId="{826932AC-E471-44C0-B481-31A32339D798}" destId="{C6CEAA69-6BD0-4B44-95A2-07800622FBA3}" srcOrd="2" destOrd="0" parTransId="{AEECDEB7-3BA4-4470-8A2E-4A81B2ECE3F6}" sibTransId="{899E4185-3308-48D7-958D-FA0614F0ACA9}"/>
    <dgm:cxn modelId="{9C6C398F-170E-4DFF-8C89-836F33396579}" srcId="{826932AC-E471-44C0-B481-31A32339D798}" destId="{8DA3BEA7-419D-461F-AC50-9449539BD296}" srcOrd="0" destOrd="0" parTransId="{2A8FD9F9-A284-48B2-8E96-65CF895638C8}" sibTransId="{6ABB7504-F3D6-4EB5-9006-B8822CC65FF6}"/>
    <dgm:cxn modelId="{8E19C991-BE9D-4D32-B6A2-950F3AD6A96D}" type="presOf" srcId="{4A01BC2E-6355-4F6B-8354-9B71BEB2F3CD}" destId="{2C8F8BD1-7DD3-482A-BF95-B67ED0B64537}" srcOrd="0" destOrd="0" presId="urn:microsoft.com/office/officeart/2005/8/layout/cycle6"/>
    <dgm:cxn modelId="{CBDB199C-C215-4574-BB2E-84437BED549B}" type="presOf" srcId="{296BD816-CAC9-4870-932A-B0EBE21AE790}" destId="{5012E6EF-B469-4131-BAC2-EFDF1E03BDC6}" srcOrd="0" destOrd="0" presId="urn:microsoft.com/office/officeart/2005/8/layout/cycle6"/>
    <dgm:cxn modelId="{5ABDBAA0-4774-4101-BD32-5E3F0DF7C38D}" srcId="{826932AC-E471-44C0-B481-31A32339D798}" destId="{9DD24827-DE26-4AB0-8DAC-F04CFA06C6D6}" srcOrd="4" destOrd="0" parTransId="{B0E576F6-85FC-40FB-BDA2-4094632CF595}" sibTransId="{296BD816-CAC9-4870-932A-B0EBE21AE790}"/>
    <dgm:cxn modelId="{6C3731AC-3DBF-4769-9431-CC593A5E4305}" srcId="{826932AC-E471-44C0-B481-31A32339D798}" destId="{911A317E-2AC4-4CD4-9C77-E3A478DD7C40}" srcOrd="3" destOrd="0" parTransId="{F4285FAB-2B08-41BE-B58B-0DB92F12CE9E}" sibTransId="{4A01BC2E-6355-4F6B-8354-9B71BEB2F3CD}"/>
    <dgm:cxn modelId="{038C9FAD-9946-439E-900A-259DE1677E63}" type="presOf" srcId="{977B9BEA-F4B5-42EE-A0C3-62242D690FB0}" destId="{43F3CBD1-E6BF-4B93-8498-C060D506EFBA}" srcOrd="0" destOrd="0" presId="urn:microsoft.com/office/officeart/2005/8/layout/cycle6"/>
    <dgm:cxn modelId="{3F38A0B6-549F-434D-B97A-43AF46C28078}" type="presOf" srcId="{911A317E-2AC4-4CD4-9C77-E3A478DD7C40}" destId="{3824B378-474A-4F00-8124-C375865AD3DC}" srcOrd="0" destOrd="0" presId="urn:microsoft.com/office/officeart/2005/8/layout/cycle6"/>
    <dgm:cxn modelId="{44F229BA-3CD2-463C-B740-FB265B66FAE0}" type="presOf" srcId="{D3AB93A6-E1B5-4BE3-B99C-8B17AADE5F0B}" destId="{3E86863F-B184-455B-9F8F-A0BCD841F8AB}" srcOrd="0" destOrd="0" presId="urn:microsoft.com/office/officeart/2005/8/layout/cycle6"/>
    <dgm:cxn modelId="{9C521BE8-6F07-439B-944D-5E8454D74AC5}" type="presOf" srcId="{8DA3BEA7-419D-461F-AC50-9449539BD296}" destId="{9C100A57-B0F4-41DD-BEE0-2E42D5A6A0F7}" srcOrd="0" destOrd="0" presId="urn:microsoft.com/office/officeart/2005/8/layout/cycle6"/>
    <dgm:cxn modelId="{1184AFFE-B652-4D25-811C-3F987D36A4FC}" type="presOf" srcId="{6ABB7504-F3D6-4EB5-9006-B8822CC65FF6}" destId="{0220EF52-5B77-4144-BFD1-B6AFFCE2CD86}" srcOrd="0" destOrd="0" presId="urn:microsoft.com/office/officeart/2005/8/layout/cycle6"/>
    <dgm:cxn modelId="{364A7A26-A8BA-49DA-9ABA-37728E241B51}" type="presParOf" srcId="{4065713A-4D5B-4E46-968C-AB91A3220087}" destId="{9C100A57-B0F4-41DD-BEE0-2E42D5A6A0F7}" srcOrd="0" destOrd="0" presId="urn:microsoft.com/office/officeart/2005/8/layout/cycle6"/>
    <dgm:cxn modelId="{BCBC4CAC-F6B2-47D9-8E35-C32449C10243}" type="presParOf" srcId="{4065713A-4D5B-4E46-968C-AB91A3220087}" destId="{3B0E3CBC-0DDB-4491-A9B0-EAAB95ED38FC}" srcOrd="1" destOrd="0" presId="urn:microsoft.com/office/officeart/2005/8/layout/cycle6"/>
    <dgm:cxn modelId="{9C5811F2-E477-4B84-809D-9F4B8760C1A2}" type="presParOf" srcId="{4065713A-4D5B-4E46-968C-AB91A3220087}" destId="{0220EF52-5B77-4144-BFD1-B6AFFCE2CD86}" srcOrd="2" destOrd="0" presId="urn:microsoft.com/office/officeart/2005/8/layout/cycle6"/>
    <dgm:cxn modelId="{38A936DD-F081-4FEF-8568-36B8E771011E}" type="presParOf" srcId="{4065713A-4D5B-4E46-968C-AB91A3220087}" destId="{43F3CBD1-E6BF-4B93-8498-C060D506EFBA}" srcOrd="3" destOrd="0" presId="urn:microsoft.com/office/officeart/2005/8/layout/cycle6"/>
    <dgm:cxn modelId="{381FB98A-F848-477F-810B-A6B218D25F43}" type="presParOf" srcId="{4065713A-4D5B-4E46-968C-AB91A3220087}" destId="{41D8B87E-0FB9-496C-B7F5-8EED5ACB0475}" srcOrd="4" destOrd="0" presId="urn:microsoft.com/office/officeart/2005/8/layout/cycle6"/>
    <dgm:cxn modelId="{86BB4B6D-0875-49E3-BBC3-B0F213AEC701}" type="presParOf" srcId="{4065713A-4D5B-4E46-968C-AB91A3220087}" destId="{3E86863F-B184-455B-9F8F-A0BCD841F8AB}" srcOrd="5" destOrd="0" presId="urn:microsoft.com/office/officeart/2005/8/layout/cycle6"/>
    <dgm:cxn modelId="{346217CE-AF6E-4608-BFA0-FDBFDACCF3FA}" type="presParOf" srcId="{4065713A-4D5B-4E46-968C-AB91A3220087}" destId="{1CD87933-BB4D-46F1-9FF9-4384CD44A2F8}" srcOrd="6" destOrd="0" presId="urn:microsoft.com/office/officeart/2005/8/layout/cycle6"/>
    <dgm:cxn modelId="{715BE4F8-0F1F-4825-B204-DEABAB9776B6}" type="presParOf" srcId="{4065713A-4D5B-4E46-968C-AB91A3220087}" destId="{8DEA4C76-2A68-4661-9959-A41AB6AA1A03}" srcOrd="7" destOrd="0" presId="urn:microsoft.com/office/officeart/2005/8/layout/cycle6"/>
    <dgm:cxn modelId="{C8B080DB-6ACF-4371-97DF-01D7AAAB14BE}" type="presParOf" srcId="{4065713A-4D5B-4E46-968C-AB91A3220087}" destId="{0132A9B7-823B-483E-BAC6-1B0D4F696AE4}" srcOrd="8" destOrd="0" presId="urn:microsoft.com/office/officeart/2005/8/layout/cycle6"/>
    <dgm:cxn modelId="{4C7DEF3B-7D47-4DF4-AB2B-8A32CF177211}" type="presParOf" srcId="{4065713A-4D5B-4E46-968C-AB91A3220087}" destId="{3824B378-474A-4F00-8124-C375865AD3DC}" srcOrd="9" destOrd="0" presId="urn:microsoft.com/office/officeart/2005/8/layout/cycle6"/>
    <dgm:cxn modelId="{4E6D04BE-4623-4D43-AB23-257D8B50C83D}" type="presParOf" srcId="{4065713A-4D5B-4E46-968C-AB91A3220087}" destId="{E4AC8793-8B1D-46CF-8C03-12328F7803B9}" srcOrd="10" destOrd="0" presId="urn:microsoft.com/office/officeart/2005/8/layout/cycle6"/>
    <dgm:cxn modelId="{173654A5-7011-47F0-ABB9-43E342EFA110}" type="presParOf" srcId="{4065713A-4D5B-4E46-968C-AB91A3220087}" destId="{2C8F8BD1-7DD3-482A-BF95-B67ED0B64537}" srcOrd="11" destOrd="0" presId="urn:microsoft.com/office/officeart/2005/8/layout/cycle6"/>
    <dgm:cxn modelId="{06DF90C1-6ADB-4EDF-884B-38AA4192ECD2}" type="presParOf" srcId="{4065713A-4D5B-4E46-968C-AB91A3220087}" destId="{C13BE2F6-9A39-4208-A332-A598B8367F99}" srcOrd="12" destOrd="0" presId="urn:microsoft.com/office/officeart/2005/8/layout/cycle6"/>
    <dgm:cxn modelId="{CE0B4562-ECA9-4149-AE94-EB83BE59DAB7}" type="presParOf" srcId="{4065713A-4D5B-4E46-968C-AB91A3220087}" destId="{F5495DB0-1BF0-4972-A09C-0BFB606CC2FB}" srcOrd="13" destOrd="0" presId="urn:microsoft.com/office/officeart/2005/8/layout/cycle6"/>
    <dgm:cxn modelId="{332927C3-9946-4366-B325-6AD22033260B}" type="presParOf" srcId="{4065713A-4D5B-4E46-968C-AB91A3220087}" destId="{5012E6EF-B469-4131-BAC2-EFDF1E03BDC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7CCD4B-38FA-49CC-AA80-96D1CC685C6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991F3C-EE61-4A1E-8EC2-BB693825607B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/>
            <a:t>Тонометр + блокнот</a:t>
          </a:r>
        </a:p>
      </dgm:t>
    </dgm:pt>
    <dgm:pt modelId="{42C8DB0E-6F42-464A-A36B-7BF9956A6B6F}" type="parTrans" cxnId="{0172882E-C384-4B77-912D-3C3CB7B752CA}">
      <dgm:prSet/>
      <dgm:spPr/>
      <dgm:t>
        <a:bodyPr/>
        <a:lstStyle/>
        <a:p>
          <a:endParaRPr lang="ru-RU"/>
        </a:p>
      </dgm:t>
    </dgm:pt>
    <dgm:pt modelId="{9FC0005C-5485-4131-A9EB-2CCF8780A37E}" type="sibTrans" cxnId="{0172882E-C384-4B77-912D-3C3CB7B752CA}">
      <dgm:prSet/>
      <dgm:spPr/>
      <dgm:t>
        <a:bodyPr/>
        <a:lstStyle/>
        <a:p>
          <a:endParaRPr lang="ru-RU"/>
        </a:p>
      </dgm:t>
    </dgm:pt>
    <dgm:pt modelId="{399AB0AE-4DA4-401C-9708-EF6C1A035F55}">
      <dgm:prSet phldrT="[Текст]"/>
      <dgm:spPr/>
      <dgm:t>
        <a:bodyPr/>
        <a:lstStyle/>
        <a:p>
          <a:r>
            <a:rPr lang="ru-RU" dirty="0"/>
            <a:t>Дешевизна</a:t>
          </a:r>
        </a:p>
      </dgm:t>
    </dgm:pt>
    <dgm:pt modelId="{B8EA60AC-5BE2-4713-A45B-E1F52ABE43F9}" type="parTrans" cxnId="{96299428-8255-4FA8-B638-0D19628E8072}">
      <dgm:prSet/>
      <dgm:spPr/>
      <dgm:t>
        <a:bodyPr/>
        <a:lstStyle/>
        <a:p>
          <a:endParaRPr lang="ru-RU"/>
        </a:p>
      </dgm:t>
    </dgm:pt>
    <dgm:pt modelId="{8867B148-C7E6-45D6-88A9-08421EF625BB}" type="sibTrans" cxnId="{96299428-8255-4FA8-B638-0D19628E8072}">
      <dgm:prSet/>
      <dgm:spPr/>
      <dgm:t>
        <a:bodyPr/>
        <a:lstStyle/>
        <a:p>
          <a:endParaRPr lang="ru-RU"/>
        </a:p>
      </dgm:t>
    </dgm:pt>
    <dgm:pt modelId="{5CD55C7D-DD1E-4002-8641-B889D6686604}">
      <dgm:prSet phldrT="[Текст]"/>
      <dgm:spPr/>
      <dgm:t>
        <a:bodyPr/>
        <a:lstStyle/>
        <a:p>
          <a:r>
            <a:rPr lang="ru-RU" dirty="0"/>
            <a:t>Неудобство для врача</a:t>
          </a:r>
        </a:p>
      </dgm:t>
    </dgm:pt>
    <dgm:pt modelId="{D3E22E48-B8C4-4286-9CAD-EB924628062F}" type="parTrans" cxnId="{AF42D86C-9AD3-4F2D-8CB6-B8EAD3BF094C}">
      <dgm:prSet/>
      <dgm:spPr/>
      <dgm:t>
        <a:bodyPr/>
        <a:lstStyle/>
        <a:p>
          <a:endParaRPr lang="ru-RU"/>
        </a:p>
      </dgm:t>
    </dgm:pt>
    <dgm:pt modelId="{C6D4517F-C270-48CC-98D6-F4C347EB3E61}" type="sibTrans" cxnId="{AF42D86C-9AD3-4F2D-8CB6-B8EAD3BF094C}">
      <dgm:prSet/>
      <dgm:spPr/>
      <dgm:t>
        <a:bodyPr/>
        <a:lstStyle/>
        <a:p>
          <a:endParaRPr lang="ru-RU"/>
        </a:p>
      </dgm:t>
    </dgm:pt>
    <dgm:pt modelId="{53DA63DE-EF41-4BEA-9D89-095874B917E3}">
      <dgm:prSet phldrT="[Текст]"/>
      <dgm:spPr/>
      <dgm:t>
        <a:bodyPr/>
        <a:lstStyle/>
        <a:p>
          <a:r>
            <a:rPr lang="ru-RU" dirty="0"/>
            <a:t>Тонометр + приложение </a:t>
          </a:r>
        </a:p>
      </dgm:t>
    </dgm:pt>
    <dgm:pt modelId="{DBFCA068-F617-481A-BF20-30FF177A3BE6}" type="parTrans" cxnId="{39279F25-64F5-41A4-A642-6BA1BD4BD0CB}">
      <dgm:prSet/>
      <dgm:spPr/>
      <dgm:t>
        <a:bodyPr/>
        <a:lstStyle/>
        <a:p>
          <a:endParaRPr lang="ru-RU"/>
        </a:p>
      </dgm:t>
    </dgm:pt>
    <dgm:pt modelId="{78FD31E8-A188-4632-9ECD-3498ABFEABCF}" type="sibTrans" cxnId="{39279F25-64F5-41A4-A642-6BA1BD4BD0CB}">
      <dgm:prSet/>
      <dgm:spPr/>
      <dgm:t>
        <a:bodyPr/>
        <a:lstStyle/>
        <a:p>
          <a:endParaRPr lang="ru-RU"/>
        </a:p>
      </dgm:t>
    </dgm:pt>
    <dgm:pt modelId="{C137EFF7-870A-4559-A3E7-8A9474BD32DB}">
      <dgm:prSet phldrT="[Текст]"/>
      <dgm:spPr/>
      <dgm:t>
        <a:bodyPr/>
        <a:lstStyle/>
        <a:p>
          <a:r>
            <a:rPr lang="ru-RU" dirty="0"/>
            <a:t>Требуются навыки, ручной ввод данных</a:t>
          </a:r>
        </a:p>
      </dgm:t>
    </dgm:pt>
    <dgm:pt modelId="{6CB8072F-EA5E-47B5-955A-AEA41D9F8EFA}" type="parTrans" cxnId="{598DDAC6-81A5-4AB7-91E4-0B283FACB602}">
      <dgm:prSet/>
      <dgm:spPr/>
      <dgm:t>
        <a:bodyPr/>
        <a:lstStyle/>
        <a:p>
          <a:endParaRPr lang="ru-RU"/>
        </a:p>
      </dgm:t>
    </dgm:pt>
    <dgm:pt modelId="{F454D3DC-236C-4E04-BC35-0CFFDB3DB0EC}" type="sibTrans" cxnId="{598DDAC6-81A5-4AB7-91E4-0B283FACB602}">
      <dgm:prSet/>
      <dgm:spPr/>
      <dgm:t>
        <a:bodyPr/>
        <a:lstStyle/>
        <a:p>
          <a:endParaRPr lang="ru-RU"/>
        </a:p>
      </dgm:t>
    </dgm:pt>
    <dgm:pt modelId="{8957BF26-4DF8-4F9B-9EB6-844D35CC4415}">
      <dgm:prSet phldrT="[Текст]"/>
      <dgm:spPr/>
      <dgm:t>
        <a:bodyPr/>
        <a:lstStyle/>
        <a:p>
          <a:r>
            <a:rPr lang="ru-RU" dirty="0"/>
            <a:t>Доступ в интернет</a:t>
          </a:r>
        </a:p>
      </dgm:t>
    </dgm:pt>
    <dgm:pt modelId="{2C7E0F63-ADD7-4FAE-A710-C99FDBA2BE66}" type="parTrans" cxnId="{D923C2EB-50AA-431C-8BD5-6FEC5D59C415}">
      <dgm:prSet/>
      <dgm:spPr/>
      <dgm:t>
        <a:bodyPr/>
        <a:lstStyle/>
        <a:p>
          <a:endParaRPr lang="ru-RU"/>
        </a:p>
      </dgm:t>
    </dgm:pt>
    <dgm:pt modelId="{0A16A8E3-A879-404B-A873-E4AF496AAE7D}" type="sibTrans" cxnId="{D923C2EB-50AA-431C-8BD5-6FEC5D59C415}">
      <dgm:prSet/>
      <dgm:spPr/>
      <dgm:t>
        <a:bodyPr/>
        <a:lstStyle/>
        <a:p>
          <a:endParaRPr lang="ru-RU"/>
        </a:p>
      </dgm:t>
    </dgm:pt>
    <dgm:pt modelId="{D13639AC-EDD7-4C68-9472-B3A729D255F2}">
      <dgm:prSet phldrT="[Текст]"/>
      <dgm:spPr/>
      <dgm:t>
        <a:bodyPr/>
        <a:lstStyle/>
        <a:p>
          <a:r>
            <a:rPr lang="ru-RU" dirty="0"/>
            <a:t>Тонометр + смартфон</a:t>
          </a:r>
        </a:p>
      </dgm:t>
    </dgm:pt>
    <dgm:pt modelId="{5377B262-B5A0-4009-94BC-7612D2896061}" type="parTrans" cxnId="{A7CEEDB5-7BA0-40A7-A065-0F767C999E40}">
      <dgm:prSet/>
      <dgm:spPr/>
      <dgm:t>
        <a:bodyPr/>
        <a:lstStyle/>
        <a:p>
          <a:endParaRPr lang="ru-RU"/>
        </a:p>
      </dgm:t>
    </dgm:pt>
    <dgm:pt modelId="{EF5A52E2-4209-4577-9A59-B257CCD5AAC4}" type="sibTrans" cxnId="{A7CEEDB5-7BA0-40A7-A065-0F767C999E40}">
      <dgm:prSet/>
      <dgm:spPr/>
      <dgm:t>
        <a:bodyPr/>
        <a:lstStyle/>
        <a:p>
          <a:endParaRPr lang="ru-RU"/>
        </a:p>
      </dgm:t>
    </dgm:pt>
    <dgm:pt modelId="{17A2E92B-7B83-4E6B-87EF-5F37475E974E}">
      <dgm:prSet phldrT="[Текст]"/>
      <dgm:spPr/>
      <dgm:t>
        <a:bodyPr/>
        <a:lstStyle/>
        <a:p>
          <a:r>
            <a:rPr lang="ru-RU" dirty="0"/>
            <a:t>Сопряжение тонометра и смартфона</a:t>
          </a:r>
        </a:p>
      </dgm:t>
    </dgm:pt>
    <dgm:pt modelId="{6A38C5A3-974F-4D8A-8D34-2E8151D192D3}" type="parTrans" cxnId="{C39C5451-66CA-42F3-B1C2-E20CE7A503EC}">
      <dgm:prSet/>
      <dgm:spPr/>
      <dgm:t>
        <a:bodyPr/>
        <a:lstStyle/>
        <a:p>
          <a:endParaRPr lang="ru-RU"/>
        </a:p>
      </dgm:t>
    </dgm:pt>
    <dgm:pt modelId="{F8779B8F-ADE7-4E88-B2F6-436D3765F5BC}" type="sibTrans" cxnId="{C39C5451-66CA-42F3-B1C2-E20CE7A503EC}">
      <dgm:prSet/>
      <dgm:spPr/>
      <dgm:t>
        <a:bodyPr/>
        <a:lstStyle/>
        <a:p>
          <a:endParaRPr lang="ru-RU"/>
        </a:p>
      </dgm:t>
    </dgm:pt>
    <dgm:pt modelId="{2606A49C-1736-427A-9F4C-39D7BC5A7A4C}">
      <dgm:prSet phldrT="[Текст]"/>
      <dgm:spPr/>
      <dgm:t>
        <a:bodyPr/>
        <a:lstStyle/>
        <a:p>
          <a:r>
            <a:rPr lang="ru-RU" dirty="0"/>
            <a:t>Мобильный интернет</a:t>
          </a:r>
        </a:p>
      </dgm:t>
    </dgm:pt>
    <dgm:pt modelId="{CEE0B851-5EDA-4565-8FD6-7511066155E0}" type="parTrans" cxnId="{28D80F08-07EC-4911-99F4-E4965807640F}">
      <dgm:prSet/>
      <dgm:spPr/>
      <dgm:t>
        <a:bodyPr/>
        <a:lstStyle/>
        <a:p>
          <a:endParaRPr lang="ru-RU"/>
        </a:p>
      </dgm:t>
    </dgm:pt>
    <dgm:pt modelId="{EDCF66F7-146D-4343-AD7A-8A2AACA18D6A}" type="sibTrans" cxnId="{28D80F08-07EC-4911-99F4-E4965807640F}">
      <dgm:prSet/>
      <dgm:spPr/>
      <dgm:t>
        <a:bodyPr/>
        <a:lstStyle/>
        <a:p>
          <a:endParaRPr lang="ru-RU"/>
        </a:p>
      </dgm:t>
    </dgm:pt>
    <dgm:pt modelId="{B987DFCB-B7CE-4AB1-B491-C48810BFE6EA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Тонометр с выходом в сеть</a:t>
          </a:r>
        </a:p>
      </dgm:t>
    </dgm:pt>
    <dgm:pt modelId="{7E93BD16-A5BD-4111-BE71-E45E5661646A}" type="parTrans" cxnId="{CA2DBB91-36E8-4AB8-8274-A5960D503474}">
      <dgm:prSet/>
      <dgm:spPr/>
      <dgm:t>
        <a:bodyPr/>
        <a:lstStyle/>
        <a:p>
          <a:endParaRPr lang="ru-RU"/>
        </a:p>
      </dgm:t>
    </dgm:pt>
    <dgm:pt modelId="{1BBA9C73-9E32-4044-9E8B-06C5FC86ED39}" type="sibTrans" cxnId="{CA2DBB91-36E8-4AB8-8274-A5960D503474}">
      <dgm:prSet/>
      <dgm:spPr/>
      <dgm:t>
        <a:bodyPr/>
        <a:lstStyle/>
        <a:p>
          <a:endParaRPr lang="ru-RU"/>
        </a:p>
      </dgm:t>
    </dgm:pt>
    <dgm:pt modelId="{9D268070-583A-4AB6-82AD-29F838B93B6C}">
      <dgm:prSet phldrT="[Текст]"/>
      <dgm:spPr/>
      <dgm:t>
        <a:bodyPr/>
        <a:lstStyle/>
        <a:p>
          <a:r>
            <a:rPr lang="ru-RU" dirty="0"/>
            <a:t>1 устройство</a:t>
          </a:r>
        </a:p>
      </dgm:t>
    </dgm:pt>
    <dgm:pt modelId="{7ABB7C49-25A2-40D5-B26C-AD4AB233AC7D}" type="parTrans" cxnId="{42BA4AA3-0F8B-4CB0-90A9-8CCE4D0C9618}">
      <dgm:prSet/>
      <dgm:spPr/>
      <dgm:t>
        <a:bodyPr/>
        <a:lstStyle/>
        <a:p>
          <a:endParaRPr lang="ru-RU"/>
        </a:p>
      </dgm:t>
    </dgm:pt>
    <dgm:pt modelId="{C25D80EC-8DA9-4D0C-95A8-F0EFB3B43037}" type="sibTrans" cxnId="{42BA4AA3-0F8B-4CB0-90A9-8CCE4D0C9618}">
      <dgm:prSet/>
      <dgm:spPr/>
      <dgm:t>
        <a:bodyPr/>
        <a:lstStyle/>
        <a:p>
          <a:endParaRPr lang="ru-RU"/>
        </a:p>
      </dgm:t>
    </dgm:pt>
    <dgm:pt modelId="{8C671A35-8127-409D-A330-4F8051B2FD3D}">
      <dgm:prSet phldrT="[Текст]"/>
      <dgm:spPr/>
      <dgm:t>
        <a:bodyPr/>
        <a:lstStyle/>
        <a:p>
          <a:r>
            <a:rPr lang="ru-RU" dirty="0"/>
            <a:t>Мобильный интернет</a:t>
          </a:r>
        </a:p>
      </dgm:t>
    </dgm:pt>
    <dgm:pt modelId="{D7192990-9BA1-4ED1-AA96-A27858652689}" type="parTrans" cxnId="{088F7A31-EED8-46E7-B337-D0F66C0EBB66}">
      <dgm:prSet/>
      <dgm:spPr/>
      <dgm:t>
        <a:bodyPr/>
        <a:lstStyle/>
        <a:p>
          <a:endParaRPr lang="ru-RU"/>
        </a:p>
      </dgm:t>
    </dgm:pt>
    <dgm:pt modelId="{E763507E-0B44-4A53-B0BD-A3E73B63EF29}" type="sibTrans" cxnId="{088F7A31-EED8-46E7-B337-D0F66C0EBB66}">
      <dgm:prSet/>
      <dgm:spPr/>
      <dgm:t>
        <a:bodyPr/>
        <a:lstStyle/>
        <a:p>
          <a:endParaRPr lang="ru-RU"/>
        </a:p>
      </dgm:t>
    </dgm:pt>
    <dgm:pt modelId="{E8E14287-069F-46DA-A3E9-4F4068FF5F1D}">
      <dgm:prSet phldrT="[Текст]"/>
      <dgm:spPr/>
      <dgm:t>
        <a:bodyPr/>
        <a:lstStyle/>
        <a:p>
          <a:r>
            <a:rPr lang="ru-RU" dirty="0"/>
            <a:t>Можно использовать везде</a:t>
          </a:r>
        </a:p>
      </dgm:t>
    </dgm:pt>
    <dgm:pt modelId="{55BB9229-E13D-4378-8E44-2E06194E0B94}" type="parTrans" cxnId="{8B42AFCB-A2A4-4F08-BF63-A255371D5E01}">
      <dgm:prSet/>
      <dgm:spPr/>
      <dgm:t>
        <a:bodyPr/>
        <a:lstStyle/>
        <a:p>
          <a:endParaRPr lang="ru-RU"/>
        </a:p>
      </dgm:t>
    </dgm:pt>
    <dgm:pt modelId="{6CC39D6E-DE66-4812-8BC8-24E7DF042338}" type="sibTrans" cxnId="{8B42AFCB-A2A4-4F08-BF63-A255371D5E01}">
      <dgm:prSet/>
      <dgm:spPr/>
      <dgm:t>
        <a:bodyPr/>
        <a:lstStyle/>
        <a:p>
          <a:endParaRPr lang="ru-RU"/>
        </a:p>
      </dgm:t>
    </dgm:pt>
    <dgm:pt modelId="{CA00968E-3649-4E79-81C9-00CDA73B1802}">
      <dgm:prSet phldrT="[Текст]"/>
      <dgm:spPr/>
      <dgm:t>
        <a:bodyPr/>
        <a:lstStyle/>
        <a:p>
          <a:r>
            <a:rPr lang="ru-RU" dirty="0"/>
            <a:t>2 устройства</a:t>
          </a:r>
        </a:p>
      </dgm:t>
    </dgm:pt>
    <dgm:pt modelId="{A60225A3-2548-4735-B327-3C1F9035267C}" type="parTrans" cxnId="{C6A0A35C-940F-4534-B61A-1F472C566CB5}">
      <dgm:prSet/>
      <dgm:spPr/>
      <dgm:t>
        <a:bodyPr/>
        <a:lstStyle/>
        <a:p>
          <a:endParaRPr lang="ru-RU"/>
        </a:p>
      </dgm:t>
    </dgm:pt>
    <dgm:pt modelId="{355F8478-88DE-4F21-8292-EF0339D0F047}" type="sibTrans" cxnId="{C6A0A35C-940F-4534-B61A-1F472C566CB5}">
      <dgm:prSet/>
      <dgm:spPr/>
      <dgm:t>
        <a:bodyPr/>
        <a:lstStyle/>
        <a:p>
          <a:endParaRPr lang="ru-RU"/>
        </a:p>
      </dgm:t>
    </dgm:pt>
    <dgm:pt modelId="{6201D735-F33A-43DB-AADC-1D92194C913F}">
      <dgm:prSet phldrT="[Текст]"/>
      <dgm:spPr/>
      <dgm:t>
        <a:bodyPr/>
        <a:lstStyle/>
        <a:p>
          <a:r>
            <a:rPr lang="ru-RU"/>
            <a:t>2 устройства</a:t>
          </a:r>
          <a:endParaRPr lang="ru-RU" dirty="0"/>
        </a:p>
      </dgm:t>
    </dgm:pt>
    <dgm:pt modelId="{92E47F8A-80AA-4C3F-A5F6-ABFE2E3E4905}" type="parTrans" cxnId="{16CF7D0E-CBF9-4208-B01C-4100DC9CD81F}">
      <dgm:prSet/>
      <dgm:spPr/>
      <dgm:t>
        <a:bodyPr/>
        <a:lstStyle/>
        <a:p>
          <a:endParaRPr lang="ru-RU"/>
        </a:p>
      </dgm:t>
    </dgm:pt>
    <dgm:pt modelId="{A618F860-CBE1-404C-8E06-4EF9EF75E8D8}" type="sibTrans" cxnId="{16CF7D0E-CBF9-4208-B01C-4100DC9CD81F}">
      <dgm:prSet/>
      <dgm:spPr/>
      <dgm:t>
        <a:bodyPr/>
        <a:lstStyle/>
        <a:p>
          <a:endParaRPr lang="ru-RU"/>
        </a:p>
      </dgm:t>
    </dgm:pt>
    <dgm:pt modelId="{59371E1F-916F-4459-A72E-D7B62653444F}">
      <dgm:prSet phldrT="[Текст]"/>
      <dgm:spPr/>
      <dgm:t>
        <a:bodyPr/>
        <a:lstStyle/>
        <a:p>
          <a:r>
            <a:rPr lang="ru-RU" dirty="0"/>
            <a:t>Зависимость от оператора</a:t>
          </a:r>
        </a:p>
      </dgm:t>
    </dgm:pt>
    <dgm:pt modelId="{4BDBAB77-AF91-4E15-A07F-8ED799633499}" type="parTrans" cxnId="{C0016239-764D-4ED2-984D-302EE7D52838}">
      <dgm:prSet/>
      <dgm:spPr/>
      <dgm:t>
        <a:bodyPr/>
        <a:lstStyle/>
        <a:p>
          <a:endParaRPr lang="ru-RU"/>
        </a:p>
      </dgm:t>
    </dgm:pt>
    <dgm:pt modelId="{EBBB7574-11DB-4483-9DFD-60A3458A3E52}" type="sibTrans" cxnId="{C0016239-764D-4ED2-984D-302EE7D52838}">
      <dgm:prSet/>
      <dgm:spPr/>
      <dgm:t>
        <a:bodyPr/>
        <a:lstStyle/>
        <a:p>
          <a:endParaRPr lang="ru-RU"/>
        </a:p>
      </dgm:t>
    </dgm:pt>
    <dgm:pt modelId="{1A7575D2-7035-4887-8B39-92AC533CB337}" type="pres">
      <dgm:prSet presAssocID="{217CCD4B-38FA-49CC-AA80-96D1CC685C6A}" presName="theList" presStyleCnt="0">
        <dgm:presLayoutVars>
          <dgm:dir/>
          <dgm:animLvl val="lvl"/>
          <dgm:resizeHandles val="exact"/>
        </dgm:presLayoutVars>
      </dgm:prSet>
      <dgm:spPr/>
    </dgm:pt>
    <dgm:pt modelId="{1D822E39-D02D-4F0D-AEE5-EFBED2C770B1}" type="pres">
      <dgm:prSet presAssocID="{F5991F3C-EE61-4A1E-8EC2-BB693825607B}" presName="compNode" presStyleCnt="0"/>
      <dgm:spPr/>
    </dgm:pt>
    <dgm:pt modelId="{D143E633-BB06-4347-9665-598B26E550EA}" type="pres">
      <dgm:prSet presAssocID="{F5991F3C-EE61-4A1E-8EC2-BB693825607B}" presName="aNode" presStyleLbl="bgShp" presStyleIdx="0" presStyleCnt="4"/>
      <dgm:spPr/>
    </dgm:pt>
    <dgm:pt modelId="{191EEC8E-79C8-4A29-B05A-7CEAFDC0A9F2}" type="pres">
      <dgm:prSet presAssocID="{F5991F3C-EE61-4A1E-8EC2-BB693825607B}" presName="textNode" presStyleLbl="bgShp" presStyleIdx="0" presStyleCnt="4"/>
      <dgm:spPr/>
    </dgm:pt>
    <dgm:pt modelId="{5AAE5805-08C9-473F-BC37-7744FD0023CD}" type="pres">
      <dgm:prSet presAssocID="{F5991F3C-EE61-4A1E-8EC2-BB693825607B}" presName="compChildNode" presStyleCnt="0"/>
      <dgm:spPr/>
    </dgm:pt>
    <dgm:pt modelId="{EC4453A1-362B-4972-91FD-655D115F8AC7}" type="pres">
      <dgm:prSet presAssocID="{F5991F3C-EE61-4A1E-8EC2-BB693825607B}" presName="theInnerList" presStyleCnt="0"/>
      <dgm:spPr/>
    </dgm:pt>
    <dgm:pt modelId="{B73182F2-3873-4EA8-B420-3FCA5EBF84C1}" type="pres">
      <dgm:prSet presAssocID="{399AB0AE-4DA4-401C-9708-EF6C1A035F55}" presName="childNode" presStyleLbl="node1" presStyleIdx="0" presStyleCnt="12">
        <dgm:presLayoutVars>
          <dgm:bulletEnabled val="1"/>
        </dgm:presLayoutVars>
      </dgm:prSet>
      <dgm:spPr/>
    </dgm:pt>
    <dgm:pt modelId="{73C7CA81-741F-4CCD-83A5-FE006D2CF913}" type="pres">
      <dgm:prSet presAssocID="{399AB0AE-4DA4-401C-9708-EF6C1A035F55}" presName="aSpace2" presStyleCnt="0"/>
      <dgm:spPr/>
    </dgm:pt>
    <dgm:pt modelId="{5F5A3F66-A2D9-4439-B5EC-C3F0BF59B7DF}" type="pres">
      <dgm:prSet presAssocID="{E8E14287-069F-46DA-A3E9-4F4068FF5F1D}" presName="childNode" presStyleLbl="node1" presStyleIdx="1" presStyleCnt="12">
        <dgm:presLayoutVars>
          <dgm:bulletEnabled val="1"/>
        </dgm:presLayoutVars>
      </dgm:prSet>
      <dgm:spPr/>
    </dgm:pt>
    <dgm:pt modelId="{070836B7-5B6D-46E5-87C0-D80687CA4208}" type="pres">
      <dgm:prSet presAssocID="{E8E14287-069F-46DA-A3E9-4F4068FF5F1D}" presName="aSpace2" presStyleCnt="0"/>
      <dgm:spPr/>
    </dgm:pt>
    <dgm:pt modelId="{B1DFD420-05D5-4726-B61F-C1041C7AA954}" type="pres">
      <dgm:prSet presAssocID="{5CD55C7D-DD1E-4002-8641-B889D6686604}" presName="childNode" presStyleLbl="node1" presStyleIdx="2" presStyleCnt="12">
        <dgm:presLayoutVars>
          <dgm:bulletEnabled val="1"/>
        </dgm:presLayoutVars>
      </dgm:prSet>
      <dgm:spPr/>
    </dgm:pt>
    <dgm:pt modelId="{2257C0E1-C9DA-460D-926A-535C8926BAEA}" type="pres">
      <dgm:prSet presAssocID="{F5991F3C-EE61-4A1E-8EC2-BB693825607B}" presName="aSpace" presStyleCnt="0"/>
      <dgm:spPr/>
    </dgm:pt>
    <dgm:pt modelId="{9F4A2F3E-26C9-413B-BB62-8F3E8AD700BE}" type="pres">
      <dgm:prSet presAssocID="{53DA63DE-EF41-4BEA-9D89-095874B917E3}" presName="compNode" presStyleCnt="0"/>
      <dgm:spPr/>
    </dgm:pt>
    <dgm:pt modelId="{65B4869C-89C6-441B-98B3-7BFD5723C36C}" type="pres">
      <dgm:prSet presAssocID="{53DA63DE-EF41-4BEA-9D89-095874B917E3}" presName="aNode" presStyleLbl="bgShp" presStyleIdx="1" presStyleCnt="4"/>
      <dgm:spPr/>
    </dgm:pt>
    <dgm:pt modelId="{42A8E2C2-15F2-4822-B690-B8A0CC202AF5}" type="pres">
      <dgm:prSet presAssocID="{53DA63DE-EF41-4BEA-9D89-095874B917E3}" presName="textNode" presStyleLbl="bgShp" presStyleIdx="1" presStyleCnt="4"/>
      <dgm:spPr/>
    </dgm:pt>
    <dgm:pt modelId="{DC8E79CA-91AA-4EDA-8645-9EDF0042248A}" type="pres">
      <dgm:prSet presAssocID="{53DA63DE-EF41-4BEA-9D89-095874B917E3}" presName="compChildNode" presStyleCnt="0"/>
      <dgm:spPr/>
    </dgm:pt>
    <dgm:pt modelId="{65CE87FB-BD29-46E5-977B-A171744F6B18}" type="pres">
      <dgm:prSet presAssocID="{53DA63DE-EF41-4BEA-9D89-095874B917E3}" presName="theInnerList" presStyleCnt="0"/>
      <dgm:spPr/>
    </dgm:pt>
    <dgm:pt modelId="{9F680325-8568-4572-8149-F959593E72FE}" type="pres">
      <dgm:prSet presAssocID="{C137EFF7-870A-4559-A3E7-8A9474BD32DB}" presName="childNode" presStyleLbl="node1" presStyleIdx="3" presStyleCnt="12">
        <dgm:presLayoutVars>
          <dgm:bulletEnabled val="1"/>
        </dgm:presLayoutVars>
      </dgm:prSet>
      <dgm:spPr/>
    </dgm:pt>
    <dgm:pt modelId="{BDD144A3-A3CF-41D8-B217-7383FACCB25A}" type="pres">
      <dgm:prSet presAssocID="{C137EFF7-870A-4559-A3E7-8A9474BD32DB}" presName="aSpace2" presStyleCnt="0"/>
      <dgm:spPr/>
    </dgm:pt>
    <dgm:pt modelId="{87A8C3AA-9C56-4A58-987B-F6CCECF1B662}" type="pres">
      <dgm:prSet presAssocID="{8957BF26-4DF8-4F9B-9EB6-844D35CC4415}" presName="childNode" presStyleLbl="node1" presStyleIdx="4" presStyleCnt="12">
        <dgm:presLayoutVars>
          <dgm:bulletEnabled val="1"/>
        </dgm:presLayoutVars>
      </dgm:prSet>
      <dgm:spPr/>
    </dgm:pt>
    <dgm:pt modelId="{731FA121-4645-409A-A85A-8145B3824482}" type="pres">
      <dgm:prSet presAssocID="{8957BF26-4DF8-4F9B-9EB6-844D35CC4415}" presName="aSpace2" presStyleCnt="0"/>
      <dgm:spPr/>
    </dgm:pt>
    <dgm:pt modelId="{D8ED377A-9B36-4A43-83C5-BEDF0698D9F9}" type="pres">
      <dgm:prSet presAssocID="{CA00968E-3649-4E79-81C9-00CDA73B1802}" presName="childNode" presStyleLbl="node1" presStyleIdx="5" presStyleCnt="12">
        <dgm:presLayoutVars>
          <dgm:bulletEnabled val="1"/>
        </dgm:presLayoutVars>
      </dgm:prSet>
      <dgm:spPr/>
    </dgm:pt>
    <dgm:pt modelId="{196A8897-2D94-46F5-968E-86A6F11E8B85}" type="pres">
      <dgm:prSet presAssocID="{53DA63DE-EF41-4BEA-9D89-095874B917E3}" presName="aSpace" presStyleCnt="0"/>
      <dgm:spPr/>
    </dgm:pt>
    <dgm:pt modelId="{0478FCA3-474D-47FF-822B-8CD91CF22150}" type="pres">
      <dgm:prSet presAssocID="{D13639AC-EDD7-4C68-9472-B3A729D255F2}" presName="compNode" presStyleCnt="0"/>
      <dgm:spPr/>
    </dgm:pt>
    <dgm:pt modelId="{F5B096AD-FE2E-401F-B609-002370258E0D}" type="pres">
      <dgm:prSet presAssocID="{D13639AC-EDD7-4C68-9472-B3A729D255F2}" presName="aNode" presStyleLbl="bgShp" presStyleIdx="2" presStyleCnt="4"/>
      <dgm:spPr/>
    </dgm:pt>
    <dgm:pt modelId="{EA90ED69-0017-4A33-AEDF-43E420E21E56}" type="pres">
      <dgm:prSet presAssocID="{D13639AC-EDD7-4C68-9472-B3A729D255F2}" presName="textNode" presStyleLbl="bgShp" presStyleIdx="2" presStyleCnt="4"/>
      <dgm:spPr/>
    </dgm:pt>
    <dgm:pt modelId="{B8485AAF-75CA-4F5C-B203-9E80A1B2E2C9}" type="pres">
      <dgm:prSet presAssocID="{D13639AC-EDD7-4C68-9472-B3A729D255F2}" presName="compChildNode" presStyleCnt="0"/>
      <dgm:spPr/>
    </dgm:pt>
    <dgm:pt modelId="{E9E7B059-52EE-40B7-A49F-9905C3A1CE78}" type="pres">
      <dgm:prSet presAssocID="{D13639AC-EDD7-4C68-9472-B3A729D255F2}" presName="theInnerList" presStyleCnt="0"/>
      <dgm:spPr/>
    </dgm:pt>
    <dgm:pt modelId="{DA05EDA3-88E1-4DD1-A6EB-E922C74DC644}" type="pres">
      <dgm:prSet presAssocID="{17A2E92B-7B83-4E6B-87EF-5F37475E974E}" presName="childNode" presStyleLbl="node1" presStyleIdx="6" presStyleCnt="12">
        <dgm:presLayoutVars>
          <dgm:bulletEnabled val="1"/>
        </dgm:presLayoutVars>
      </dgm:prSet>
      <dgm:spPr/>
    </dgm:pt>
    <dgm:pt modelId="{AA65247B-03B1-4C08-8DDB-7C890A1D9324}" type="pres">
      <dgm:prSet presAssocID="{17A2E92B-7B83-4E6B-87EF-5F37475E974E}" presName="aSpace2" presStyleCnt="0"/>
      <dgm:spPr/>
    </dgm:pt>
    <dgm:pt modelId="{5A3728FA-504A-4018-AA9B-BACD165E66C2}" type="pres">
      <dgm:prSet presAssocID="{2606A49C-1736-427A-9F4C-39D7BC5A7A4C}" presName="childNode" presStyleLbl="node1" presStyleIdx="7" presStyleCnt="12">
        <dgm:presLayoutVars>
          <dgm:bulletEnabled val="1"/>
        </dgm:presLayoutVars>
      </dgm:prSet>
      <dgm:spPr/>
    </dgm:pt>
    <dgm:pt modelId="{D6F51C46-06C8-45AD-B2E1-7D8DB73FFA98}" type="pres">
      <dgm:prSet presAssocID="{2606A49C-1736-427A-9F4C-39D7BC5A7A4C}" presName="aSpace2" presStyleCnt="0"/>
      <dgm:spPr/>
    </dgm:pt>
    <dgm:pt modelId="{DBD8734B-D8E1-469A-A37A-128C3D02DEC7}" type="pres">
      <dgm:prSet presAssocID="{6201D735-F33A-43DB-AADC-1D92194C913F}" presName="childNode" presStyleLbl="node1" presStyleIdx="8" presStyleCnt="12">
        <dgm:presLayoutVars>
          <dgm:bulletEnabled val="1"/>
        </dgm:presLayoutVars>
      </dgm:prSet>
      <dgm:spPr/>
    </dgm:pt>
    <dgm:pt modelId="{1EE3A0A7-FE5A-42C7-A397-667FF1150309}" type="pres">
      <dgm:prSet presAssocID="{D13639AC-EDD7-4C68-9472-B3A729D255F2}" presName="aSpace" presStyleCnt="0"/>
      <dgm:spPr/>
    </dgm:pt>
    <dgm:pt modelId="{AD2FB7B9-E9D5-4DB0-AD1B-734A45BE536B}" type="pres">
      <dgm:prSet presAssocID="{B987DFCB-B7CE-4AB1-B491-C48810BFE6EA}" presName="compNode" presStyleCnt="0"/>
      <dgm:spPr/>
    </dgm:pt>
    <dgm:pt modelId="{316DEC9B-CE29-44A5-A15A-0D42ABC5EF22}" type="pres">
      <dgm:prSet presAssocID="{B987DFCB-B7CE-4AB1-B491-C48810BFE6EA}" presName="aNode" presStyleLbl="bgShp" presStyleIdx="3" presStyleCnt="4"/>
      <dgm:spPr/>
    </dgm:pt>
    <dgm:pt modelId="{31826938-36D1-4F15-9EFF-770D6ADAD6C0}" type="pres">
      <dgm:prSet presAssocID="{B987DFCB-B7CE-4AB1-B491-C48810BFE6EA}" presName="textNode" presStyleLbl="bgShp" presStyleIdx="3" presStyleCnt="4"/>
      <dgm:spPr/>
    </dgm:pt>
    <dgm:pt modelId="{F25F3523-B5D0-45AC-974C-107FAA476D01}" type="pres">
      <dgm:prSet presAssocID="{B987DFCB-B7CE-4AB1-B491-C48810BFE6EA}" presName="compChildNode" presStyleCnt="0"/>
      <dgm:spPr/>
    </dgm:pt>
    <dgm:pt modelId="{28519E4B-2101-477E-9492-93AE7DDCABD2}" type="pres">
      <dgm:prSet presAssocID="{B987DFCB-B7CE-4AB1-B491-C48810BFE6EA}" presName="theInnerList" presStyleCnt="0"/>
      <dgm:spPr/>
    </dgm:pt>
    <dgm:pt modelId="{BA030D67-E9FB-42A7-88DF-D6FE3AF9E323}" type="pres">
      <dgm:prSet presAssocID="{8C671A35-8127-409D-A330-4F8051B2FD3D}" presName="childNode" presStyleLbl="node1" presStyleIdx="9" presStyleCnt="12">
        <dgm:presLayoutVars>
          <dgm:bulletEnabled val="1"/>
        </dgm:presLayoutVars>
      </dgm:prSet>
      <dgm:spPr/>
    </dgm:pt>
    <dgm:pt modelId="{2A72EF1D-7B55-44EB-AAB8-AC85628C181D}" type="pres">
      <dgm:prSet presAssocID="{8C671A35-8127-409D-A330-4F8051B2FD3D}" presName="aSpace2" presStyleCnt="0"/>
      <dgm:spPr/>
    </dgm:pt>
    <dgm:pt modelId="{6C7ADDF1-A857-4319-8E4D-FDD0DBC93506}" type="pres">
      <dgm:prSet presAssocID="{59371E1F-916F-4459-A72E-D7B62653444F}" presName="childNode" presStyleLbl="node1" presStyleIdx="10" presStyleCnt="12">
        <dgm:presLayoutVars>
          <dgm:bulletEnabled val="1"/>
        </dgm:presLayoutVars>
      </dgm:prSet>
      <dgm:spPr/>
    </dgm:pt>
    <dgm:pt modelId="{D710A32B-C2C9-4FAC-9B22-5929DC28771F}" type="pres">
      <dgm:prSet presAssocID="{59371E1F-916F-4459-A72E-D7B62653444F}" presName="aSpace2" presStyleCnt="0"/>
      <dgm:spPr/>
    </dgm:pt>
    <dgm:pt modelId="{DA7505E7-7FCE-45C4-A2CF-4EF3A54DA1B9}" type="pres">
      <dgm:prSet presAssocID="{9D268070-583A-4AB6-82AD-29F838B93B6C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7A65AE05-377A-41F2-BAA6-7C37129510A9}" type="presOf" srcId="{2606A49C-1736-427A-9F4C-39D7BC5A7A4C}" destId="{5A3728FA-504A-4018-AA9B-BACD165E66C2}" srcOrd="0" destOrd="0" presId="urn:microsoft.com/office/officeart/2005/8/layout/lProcess2"/>
    <dgm:cxn modelId="{28D80F08-07EC-4911-99F4-E4965807640F}" srcId="{D13639AC-EDD7-4C68-9472-B3A729D255F2}" destId="{2606A49C-1736-427A-9F4C-39D7BC5A7A4C}" srcOrd="1" destOrd="0" parTransId="{CEE0B851-5EDA-4565-8FD6-7511066155E0}" sibTransId="{EDCF66F7-146D-4343-AD7A-8A2AACA18D6A}"/>
    <dgm:cxn modelId="{28F1D208-5FEF-4A34-A4F6-1F614BC5603B}" type="presOf" srcId="{399AB0AE-4DA4-401C-9708-EF6C1A035F55}" destId="{B73182F2-3873-4EA8-B420-3FCA5EBF84C1}" srcOrd="0" destOrd="0" presId="urn:microsoft.com/office/officeart/2005/8/layout/lProcess2"/>
    <dgm:cxn modelId="{16CF7D0E-CBF9-4208-B01C-4100DC9CD81F}" srcId="{D13639AC-EDD7-4C68-9472-B3A729D255F2}" destId="{6201D735-F33A-43DB-AADC-1D92194C913F}" srcOrd="2" destOrd="0" parTransId="{92E47F8A-80AA-4C3F-A5F6-ABFE2E3E4905}" sibTransId="{A618F860-CBE1-404C-8E06-4EF9EF75E8D8}"/>
    <dgm:cxn modelId="{0ED4D00F-B859-4909-A797-3748DD7EC7DB}" type="presOf" srcId="{9D268070-583A-4AB6-82AD-29F838B93B6C}" destId="{DA7505E7-7FCE-45C4-A2CF-4EF3A54DA1B9}" srcOrd="0" destOrd="0" presId="urn:microsoft.com/office/officeart/2005/8/layout/lProcess2"/>
    <dgm:cxn modelId="{5584B719-4CB0-4328-A48D-F6F4A7AE3573}" type="presOf" srcId="{53DA63DE-EF41-4BEA-9D89-095874B917E3}" destId="{42A8E2C2-15F2-4822-B690-B8A0CC202AF5}" srcOrd="1" destOrd="0" presId="urn:microsoft.com/office/officeart/2005/8/layout/lProcess2"/>
    <dgm:cxn modelId="{39279F25-64F5-41A4-A642-6BA1BD4BD0CB}" srcId="{217CCD4B-38FA-49CC-AA80-96D1CC685C6A}" destId="{53DA63DE-EF41-4BEA-9D89-095874B917E3}" srcOrd="1" destOrd="0" parTransId="{DBFCA068-F617-481A-BF20-30FF177A3BE6}" sibTransId="{78FD31E8-A188-4632-9ECD-3498ABFEABCF}"/>
    <dgm:cxn modelId="{96299428-8255-4FA8-B638-0D19628E8072}" srcId="{F5991F3C-EE61-4A1E-8EC2-BB693825607B}" destId="{399AB0AE-4DA4-401C-9708-EF6C1A035F55}" srcOrd="0" destOrd="0" parTransId="{B8EA60AC-5BE2-4713-A45B-E1F52ABE43F9}" sibTransId="{8867B148-C7E6-45D6-88A9-08421EF625BB}"/>
    <dgm:cxn modelId="{5B647F2C-ECA8-4D11-9EAB-E0CBDC31F332}" type="presOf" srcId="{E8E14287-069F-46DA-A3E9-4F4068FF5F1D}" destId="{5F5A3F66-A2D9-4439-B5EC-C3F0BF59B7DF}" srcOrd="0" destOrd="0" presId="urn:microsoft.com/office/officeart/2005/8/layout/lProcess2"/>
    <dgm:cxn modelId="{0172882E-C384-4B77-912D-3C3CB7B752CA}" srcId="{217CCD4B-38FA-49CC-AA80-96D1CC685C6A}" destId="{F5991F3C-EE61-4A1E-8EC2-BB693825607B}" srcOrd="0" destOrd="0" parTransId="{42C8DB0E-6F42-464A-A36B-7BF9956A6B6F}" sibTransId="{9FC0005C-5485-4131-A9EB-2CCF8780A37E}"/>
    <dgm:cxn modelId="{088F7A31-EED8-46E7-B337-D0F66C0EBB66}" srcId="{B987DFCB-B7CE-4AB1-B491-C48810BFE6EA}" destId="{8C671A35-8127-409D-A330-4F8051B2FD3D}" srcOrd="0" destOrd="0" parTransId="{D7192990-9BA1-4ED1-AA96-A27858652689}" sibTransId="{E763507E-0B44-4A53-B0BD-A3E73B63EF29}"/>
    <dgm:cxn modelId="{C0016239-764D-4ED2-984D-302EE7D52838}" srcId="{B987DFCB-B7CE-4AB1-B491-C48810BFE6EA}" destId="{59371E1F-916F-4459-A72E-D7B62653444F}" srcOrd="1" destOrd="0" parTransId="{4BDBAB77-AF91-4E15-A07F-8ED799633499}" sibTransId="{EBBB7574-11DB-4483-9DFD-60A3458A3E52}"/>
    <dgm:cxn modelId="{C6A0A35C-940F-4534-B61A-1F472C566CB5}" srcId="{53DA63DE-EF41-4BEA-9D89-095874B917E3}" destId="{CA00968E-3649-4E79-81C9-00CDA73B1802}" srcOrd="2" destOrd="0" parTransId="{A60225A3-2548-4735-B327-3C1F9035267C}" sibTransId="{355F8478-88DE-4F21-8292-EF0339D0F047}"/>
    <dgm:cxn modelId="{EFD6A665-81C8-4FAE-95FE-7804B7DDB0CB}" type="presOf" srcId="{B987DFCB-B7CE-4AB1-B491-C48810BFE6EA}" destId="{316DEC9B-CE29-44A5-A15A-0D42ABC5EF22}" srcOrd="0" destOrd="0" presId="urn:microsoft.com/office/officeart/2005/8/layout/lProcess2"/>
    <dgm:cxn modelId="{F0267568-CC7D-46DC-B892-75E58F644C2A}" type="presOf" srcId="{D13639AC-EDD7-4C68-9472-B3A729D255F2}" destId="{F5B096AD-FE2E-401F-B609-002370258E0D}" srcOrd="0" destOrd="0" presId="urn:microsoft.com/office/officeart/2005/8/layout/lProcess2"/>
    <dgm:cxn modelId="{8CAB574C-E437-4C93-AED4-4F3CF8733362}" type="presOf" srcId="{59371E1F-916F-4459-A72E-D7B62653444F}" destId="{6C7ADDF1-A857-4319-8E4D-FDD0DBC93506}" srcOrd="0" destOrd="0" presId="urn:microsoft.com/office/officeart/2005/8/layout/lProcess2"/>
    <dgm:cxn modelId="{AF42D86C-9AD3-4F2D-8CB6-B8EAD3BF094C}" srcId="{F5991F3C-EE61-4A1E-8EC2-BB693825607B}" destId="{5CD55C7D-DD1E-4002-8641-B889D6686604}" srcOrd="2" destOrd="0" parTransId="{D3E22E48-B8C4-4286-9CAD-EB924628062F}" sibTransId="{C6D4517F-C270-48CC-98D6-F4C347EB3E61}"/>
    <dgm:cxn modelId="{0972164F-635E-4D7E-BDA5-9F6EF6F1B3DB}" type="presOf" srcId="{D13639AC-EDD7-4C68-9472-B3A729D255F2}" destId="{EA90ED69-0017-4A33-AEDF-43E420E21E56}" srcOrd="1" destOrd="0" presId="urn:microsoft.com/office/officeart/2005/8/layout/lProcess2"/>
    <dgm:cxn modelId="{C39C5451-66CA-42F3-B1C2-E20CE7A503EC}" srcId="{D13639AC-EDD7-4C68-9472-B3A729D255F2}" destId="{17A2E92B-7B83-4E6B-87EF-5F37475E974E}" srcOrd="0" destOrd="0" parTransId="{6A38C5A3-974F-4D8A-8D34-2E8151D192D3}" sibTransId="{F8779B8F-ADE7-4E88-B2F6-436D3765F5BC}"/>
    <dgm:cxn modelId="{C7628772-8E89-497A-8150-C5ACD47201E4}" type="presOf" srcId="{8957BF26-4DF8-4F9B-9EB6-844D35CC4415}" destId="{87A8C3AA-9C56-4A58-987B-F6CCECF1B662}" srcOrd="0" destOrd="0" presId="urn:microsoft.com/office/officeart/2005/8/layout/lProcess2"/>
    <dgm:cxn modelId="{36C9CC75-B7FE-454C-A9CE-E9E2AD671688}" type="presOf" srcId="{C137EFF7-870A-4559-A3E7-8A9474BD32DB}" destId="{9F680325-8568-4572-8149-F959593E72FE}" srcOrd="0" destOrd="0" presId="urn:microsoft.com/office/officeart/2005/8/layout/lProcess2"/>
    <dgm:cxn modelId="{627BCF81-D1B9-4E0C-A680-CDBD3A93B70A}" type="presOf" srcId="{F5991F3C-EE61-4A1E-8EC2-BB693825607B}" destId="{D143E633-BB06-4347-9665-598B26E550EA}" srcOrd="0" destOrd="0" presId="urn:microsoft.com/office/officeart/2005/8/layout/lProcess2"/>
    <dgm:cxn modelId="{05EB7E8A-E7D1-4978-81CD-8E2C7C9DDE27}" type="presOf" srcId="{F5991F3C-EE61-4A1E-8EC2-BB693825607B}" destId="{191EEC8E-79C8-4A29-B05A-7CEAFDC0A9F2}" srcOrd="1" destOrd="0" presId="urn:microsoft.com/office/officeart/2005/8/layout/lProcess2"/>
    <dgm:cxn modelId="{CA2DBB91-36E8-4AB8-8274-A5960D503474}" srcId="{217CCD4B-38FA-49CC-AA80-96D1CC685C6A}" destId="{B987DFCB-B7CE-4AB1-B491-C48810BFE6EA}" srcOrd="3" destOrd="0" parTransId="{7E93BD16-A5BD-4111-BE71-E45E5661646A}" sibTransId="{1BBA9C73-9E32-4044-9E8B-06C5FC86ED39}"/>
    <dgm:cxn modelId="{AC9C0C93-7E2D-4B38-9A14-8C31AFA6E5BE}" type="presOf" srcId="{B987DFCB-B7CE-4AB1-B491-C48810BFE6EA}" destId="{31826938-36D1-4F15-9EFF-770D6ADAD6C0}" srcOrd="1" destOrd="0" presId="urn:microsoft.com/office/officeart/2005/8/layout/lProcess2"/>
    <dgm:cxn modelId="{B4039FA0-4E44-4CD5-AB7B-989FAA0F3190}" type="presOf" srcId="{17A2E92B-7B83-4E6B-87EF-5F37475E974E}" destId="{DA05EDA3-88E1-4DD1-A6EB-E922C74DC644}" srcOrd="0" destOrd="0" presId="urn:microsoft.com/office/officeart/2005/8/layout/lProcess2"/>
    <dgm:cxn modelId="{42BA4AA3-0F8B-4CB0-90A9-8CCE4D0C9618}" srcId="{B987DFCB-B7CE-4AB1-B491-C48810BFE6EA}" destId="{9D268070-583A-4AB6-82AD-29F838B93B6C}" srcOrd="2" destOrd="0" parTransId="{7ABB7C49-25A2-40D5-B26C-AD4AB233AC7D}" sibTransId="{C25D80EC-8DA9-4D0C-95A8-F0EFB3B43037}"/>
    <dgm:cxn modelId="{12E742B3-06C5-46EA-8DBD-354D3D4C59EF}" type="presOf" srcId="{8C671A35-8127-409D-A330-4F8051B2FD3D}" destId="{BA030D67-E9FB-42A7-88DF-D6FE3AF9E323}" srcOrd="0" destOrd="0" presId="urn:microsoft.com/office/officeart/2005/8/layout/lProcess2"/>
    <dgm:cxn modelId="{A7CEEDB5-7BA0-40A7-A065-0F767C999E40}" srcId="{217CCD4B-38FA-49CC-AA80-96D1CC685C6A}" destId="{D13639AC-EDD7-4C68-9472-B3A729D255F2}" srcOrd="2" destOrd="0" parTransId="{5377B262-B5A0-4009-94BC-7612D2896061}" sibTransId="{EF5A52E2-4209-4577-9A59-B257CCD5AAC4}"/>
    <dgm:cxn modelId="{852B01BF-7502-4C69-9D32-E82BEB8C57AA}" type="presOf" srcId="{217CCD4B-38FA-49CC-AA80-96D1CC685C6A}" destId="{1A7575D2-7035-4887-8B39-92AC533CB337}" srcOrd="0" destOrd="0" presId="urn:microsoft.com/office/officeart/2005/8/layout/lProcess2"/>
    <dgm:cxn modelId="{48AA7CBF-0FEF-4545-86CD-2FDE3BEA0DEF}" type="presOf" srcId="{5CD55C7D-DD1E-4002-8641-B889D6686604}" destId="{B1DFD420-05D5-4726-B61F-C1041C7AA954}" srcOrd="0" destOrd="0" presId="urn:microsoft.com/office/officeart/2005/8/layout/lProcess2"/>
    <dgm:cxn modelId="{598DDAC6-81A5-4AB7-91E4-0B283FACB602}" srcId="{53DA63DE-EF41-4BEA-9D89-095874B917E3}" destId="{C137EFF7-870A-4559-A3E7-8A9474BD32DB}" srcOrd="0" destOrd="0" parTransId="{6CB8072F-EA5E-47B5-955A-AEA41D9F8EFA}" sibTransId="{F454D3DC-236C-4E04-BC35-0CFFDB3DB0EC}"/>
    <dgm:cxn modelId="{EF9BB9CA-3E3F-4677-9EA0-93DCD43C9C00}" type="presOf" srcId="{CA00968E-3649-4E79-81C9-00CDA73B1802}" destId="{D8ED377A-9B36-4A43-83C5-BEDF0698D9F9}" srcOrd="0" destOrd="0" presId="urn:microsoft.com/office/officeart/2005/8/layout/lProcess2"/>
    <dgm:cxn modelId="{8B42AFCB-A2A4-4F08-BF63-A255371D5E01}" srcId="{F5991F3C-EE61-4A1E-8EC2-BB693825607B}" destId="{E8E14287-069F-46DA-A3E9-4F4068FF5F1D}" srcOrd="1" destOrd="0" parTransId="{55BB9229-E13D-4378-8E44-2E06194E0B94}" sibTransId="{6CC39D6E-DE66-4812-8BC8-24E7DF042338}"/>
    <dgm:cxn modelId="{9495D1CC-CA62-4C27-87D6-8B5486131ECA}" type="presOf" srcId="{6201D735-F33A-43DB-AADC-1D92194C913F}" destId="{DBD8734B-D8E1-469A-A37A-128C3D02DEC7}" srcOrd="0" destOrd="0" presId="urn:microsoft.com/office/officeart/2005/8/layout/lProcess2"/>
    <dgm:cxn modelId="{95D236E7-3C2C-4B58-9988-B5F8CE96948B}" type="presOf" srcId="{53DA63DE-EF41-4BEA-9D89-095874B917E3}" destId="{65B4869C-89C6-441B-98B3-7BFD5723C36C}" srcOrd="0" destOrd="0" presId="urn:microsoft.com/office/officeart/2005/8/layout/lProcess2"/>
    <dgm:cxn modelId="{D923C2EB-50AA-431C-8BD5-6FEC5D59C415}" srcId="{53DA63DE-EF41-4BEA-9D89-095874B917E3}" destId="{8957BF26-4DF8-4F9B-9EB6-844D35CC4415}" srcOrd="1" destOrd="0" parTransId="{2C7E0F63-ADD7-4FAE-A710-C99FDBA2BE66}" sibTransId="{0A16A8E3-A879-404B-A873-E4AF496AAE7D}"/>
    <dgm:cxn modelId="{E495854A-01C6-4994-94ED-86BE38D82376}" type="presParOf" srcId="{1A7575D2-7035-4887-8B39-92AC533CB337}" destId="{1D822E39-D02D-4F0D-AEE5-EFBED2C770B1}" srcOrd="0" destOrd="0" presId="urn:microsoft.com/office/officeart/2005/8/layout/lProcess2"/>
    <dgm:cxn modelId="{D1B3A55F-CDC9-4D6A-9D4E-2051B63929E5}" type="presParOf" srcId="{1D822E39-D02D-4F0D-AEE5-EFBED2C770B1}" destId="{D143E633-BB06-4347-9665-598B26E550EA}" srcOrd="0" destOrd="0" presId="urn:microsoft.com/office/officeart/2005/8/layout/lProcess2"/>
    <dgm:cxn modelId="{2DE0FA08-BF2E-46BD-AC89-B2C7F0890651}" type="presParOf" srcId="{1D822E39-D02D-4F0D-AEE5-EFBED2C770B1}" destId="{191EEC8E-79C8-4A29-B05A-7CEAFDC0A9F2}" srcOrd="1" destOrd="0" presId="urn:microsoft.com/office/officeart/2005/8/layout/lProcess2"/>
    <dgm:cxn modelId="{AB407814-A171-4816-BD02-4F83477D916C}" type="presParOf" srcId="{1D822E39-D02D-4F0D-AEE5-EFBED2C770B1}" destId="{5AAE5805-08C9-473F-BC37-7744FD0023CD}" srcOrd="2" destOrd="0" presId="urn:microsoft.com/office/officeart/2005/8/layout/lProcess2"/>
    <dgm:cxn modelId="{F46C8D99-C664-48AA-8B73-F404CDFB0331}" type="presParOf" srcId="{5AAE5805-08C9-473F-BC37-7744FD0023CD}" destId="{EC4453A1-362B-4972-91FD-655D115F8AC7}" srcOrd="0" destOrd="0" presId="urn:microsoft.com/office/officeart/2005/8/layout/lProcess2"/>
    <dgm:cxn modelId="{5D2A0414-D055-4F7A-A145-8F19D41C5DAC}" type="presParOf" srcId="{EC4453A1-362B-4972-91FD-655D115F8AC7}" destId="{B73182F2-3873-4EA8-B420-3FCA5EBF84C1}" srcOrd="0" destOrd="0" presId="urn:microsoft.com/office/officeart/2005/8/layout/lProcess2"/>
    <dgm:cxn modelId="{C4D26D14-EC01-431F-97F4-96200E3A39A3}" type="presParOf" srcId="{EC4453A1-362B-4972-91FD-655D115F8AC7}" destId="{73C7CA81-741F-4CCD-83A5-FE006D2CF913}" srcOrd="1" destOrd="0" presId="urn:microsoft.com/office/officeart/2005/8/layout/lProcess2"/>
    <dgm:cxn modelId="{E52EA281-FB82-4143-B3B5-44C7962240E4}" type="presParOf" srcId="{EC4453A1-362B-4972-91FD-655D115F8AC7}" destId="{5F5A3F66-A2D9-4439-B5EC-C3F0BF59B7DF}" srcOrd="2" destOrd="0" presId="urn:microsoft.com/office/officeart/2005/8/layout/lProcess2"/>
    <dgm:cxn modelId="{5F81B8A1-9AD1-4799-A435-64DF89C01E8E}" type="presParOf" srcId="{EC4453A1-362B-4972-91FD-655D115F8AC7}" destId="{070836B7-5B6D-46E5-87C0-D80687CA4208}" srcOrd="3" destOrd="0" presId="urn:microsoft.com/office/officeart/2005/8/layout/lProcess2"/>
    <dgm:cxn modelId="{F5F0B489-6B03-4ADB-9D9C-1F34C5FE1FC9}" type="presParOf" srcId="{EC4453A1-362B-4972-91FD-655D115F8AC7}" destId="{B1DFD420-05D5-4726-B61F-C1041C7AA954}" srcOrd="4" destOrd="0" presId="urn:microsoft.com/office/officeart/2005/8/layout/lProcess2"/>
    <dgm:cxn modelId="{D0C0FB26-4CEF-4890-9BC1-FE4E229A1578}" type="presParOf" srcId="{1A7575D2-7035-4887-8B39-92AC533CB337}" destId="{2257C0E1-C9DA-460D-926A-535C8926BAEA}" srcOrd="1" destOrd="0" presId="urn:microsoft.com/office/officeart/2005/8/layout/lProcess2"/>
    <dgm:cxn modelId="{8BD45E18-8428-4E82-A536-2DC8571815A2}" type="presParOf" srcId="{1A7575D2-7035-4887-8B39-92AC533CB337}" destId="{9F4A2F3E-26C9-413B-BB62-8F3E8AD700BE}" srcOrd="2" destOrd="0" presId="urn:microsoft.com/office/officeart/2005/8/layout/lProcess2"/>
    <dgm:cxn modelId="{4970AE06-FA49-47EC-8E98-3D07F4A70B25}" type="presParOf" srcId="{9F4A2F3E-26C9-413B-BB62-8F3E8AD700BE}" destId="{65B4869C-89C6-441B-98B3-7BFD5723C36C}" srcOrd="0" destOrd="0" presId="urn:microsoft.com/office/officeart/2005/8/layout/lProcess2"/>
    <dgm:cxn modelId="{39B7599F-352B-4CE8-A349-ED4DC8B34806}" type="presParOf" srcId="{9F4A2F3E-26C9-413B-BB62-8F3E8AD700BE}" destId="{42A8E2C2-15F2-4822-B690-B8A0CC202AF5}" srcOrd="1" destOrd="0" presId="urn:microsoft.com/office/officeart/2005/8/layout/lProcess2"/>
    <dgm:cxn modelId="{FB822A10-F34E-4CBF-AA07-862BD9A141BB}" type="presParOf" srcId="{9F4A2F3E-26C9-413B-BB62-8F3E8AD700BE}" destId="{DC8E79CA-91AA-4EDA-8645-9EDF0042248A}" srcOrd="2" destOrd="0" presId="urn:microsoft.com/office/officeart/2005/8/layout/lProcess2"/>
    <dgm:cxn modelId="{53BB25EF-A2E7-4CB1-B0FC-593A57E1AA3F}" type="presParOf" srcId="{DC8E79CA-91AA-4EDA-8645-9EDF0042248A}" destId="{65CE87FB-BD29-46E5-977B-A171744F6B18}" srcOrd="0" destOrd="0" presId="urn:microsoft.com/office/officeart/2005/8/layout/lProcess2"/>
    <dgm:cxn modelId="{490811E2-939F-4146-88B9-A862487BFBE3}" type="presParOf" srcId="{65CE87FB-BD29-46E5-977B-A171744F6B18}" destId="{9F680325-8568-4572-8149-F959593E72FE}" srcOrd="0" destOrd="0" presId="urn:microsoft.com/office/officeart/2005/8/layout/lProcess2"/>
    <dgm:cxn modelId="{E895DD02-F27F-4859-8EAC-2A73ED9D5830}" type="presParOf" srcId="{65CE87FB-BD29-46E5-977B-A171744F6B18}" destId="{BDD144A3-A3CF-41D8-B217-7383FACCB25A}" srcOrd="1" destOrd="0" presId="urn:microsoft.com/office/officeart/2005/8/layout/lProcess2"/>
    <dgm:cxn modelId="{6FE3A211-FDDF-4147-977D-762871B37664}" type="presParOf" srcId="{65CE87FB-BD29-46E5-977B-A171744F6B18}" destId="{87A8C3AA-9C56-4A58-987B-F6CCECF1B662}" srcOrd="2" destOrd="0" presId="urn:microsoft.com/office/officeart/2005/8/layout/lProcess2"/>
    <dgm:cxn modelId="{1BA41B27-7F44-489D-8713-8F110CD9CEE0}" type="presParOf" srcId="{65CE87FB-BD29-46E5-977B-A171744F6B18}" destId="{731FA121-4645-409A-A85A-8145B3824482}" srcOrd="3" destOrd="0" presId="urn:microsoft.com/office/officeart/2005/8/layout/lProcess2"/>
    <dgm:cxn modelId="{B72CCDAE-34D8-4AAA-AA1E-FACF99410F7B}" type="presParOf" srcId="{65CE87FB-BD29-46E5-977B-A171744F6B18}" destId="{D8ED377A-9B36-4A43-83C5-BEDF0698D9F9}" srcOrd="4" destOrd="0" presId="urn:microsoft.com/office/officeart/2005/8/layout/lProcess2"/>
    <dgm:cxn modelId="{FAC37EEA-B653-4034-A255-E29F1E097D44}" type="presParOf" srcId="{1A7575D2-7035-4887-8B39-92AC533CB337}" destId="{196A8897-2D94-46F5-968E-86A6F11E8B85}" srcOrd="3" destOrd="0" presId="urn:microsoft.com/office/officeart/2005/8/layout/lProcess2"/>
    <dgm:cxn modelId="{27F5E61D-CA88-490D-A5B2-ACA1219386D8}" type="presParOf" srcId="{1A7575D2-7035-4887-8B39-92AC533CB337}" destId="{0478FCA3-474D-47FF-822B-8CD91CF22150}" srcOrd="4" destOrd="0" presId="urn:microsoft.com/office/officeart/2005/8/layout/lProcess2"/>
    <dgm:cxn modelId="{B078F029-2C7C-4486-AC0C-DE6D321CFFEC}" type="presParOf" srcId="{0478FCA3-474D-47FF-822B-8CD91CF22150}" destId="{F5B096AD-FE2E-401F-B609-002370258E0D}" srcOrd="0" destOrd="0" presId="urn:microsoft.com/office/officeart/2005/8/layout/lProcess2"/>
    <dgm:cxn modelId="{0B97BC0A-A439-47D2-A056-A780F2D48901}" type="presParOf" srcId="{0478FCA3-474D-47FF-822B-8CD91CF22150}" destId="{EA90ED69-0017-4A33-AEDF-43E420E21E56}" srcOrd="1" destOrd="0" presId="urn:microsoft.com/office/officeart/2005/8/layout/lProcess2"/>
    <dgm:cxn modelId="{A5314782-F185-4369-8424-A7026CFA4E1A}" type="presParOf" srcId="{0478FCA3-474D-47FF-822B-8CD91CF22150}" destId="{B8485AAF-75CA-4F5C-B203-9E80A1B2E2C9}" srcOrd="2" destOrd="0" presId="urn:microsoft.com/office/officeart/2005/8/layout/lProcess2"/>
    <dgm:cxn modelId="{9EFE4CAB-4706-4F7E-AD00-4AADFA0AFE0C}" type="presParOf" srcId="{B8485AAF-75CA-4F5C-B203-9E80A1B2E2C9}" destId="{E9E7B059-52EE-40B7-A49F-9905C3A1CE78}" srcOrd="0" destOrd="0" presId="urn:microsoft.com/office/officeart/2005/8/layout/lProcess2"/>
    <dgm:cxn modelId="{A2700502-A261-4B7C-98D1-0A3EE3DE948F}" type="presParOf" srcId="{E9E7B059-52EE-40B7-A49F-9905C3A1CE78}" destId="{DA05EDA3-88E1-4DD1-A6EB-E922C74DC644}" srcOrd="0" destOrd="0" presId="urn:microsoft.com/office/officeart/2005/8/layout/lProcess2"/>
    <dgm:cxn modelId="{67DDECCA-0204-4439-BEB7-A40382F74B01}" type="presParOf" srcId="{E9E7B059-52EE-40B7-A49F-9905C3A1CE78}" destId="{AA65247B-03B1-4C08-8DDB-7C890A1D9324}" srcOrd="1" destOrd="0" presId="urn:microsoft.com/office/officeart/2005/8/layout/lProcess2"/>
    <dgm:cxn modelId="{CF8275DC-B931-48F0-A69C-E468BFC2BCC5}" type="presParOf" srcId="{E9E7B059-52EE-40B7-A49F-9905C3A1CE78}" destId="{5A3728FA-504A-4018-AA9B-BACD165E66C2}" srcOrd="2" destOrd="0" presId="urn:microsoft.com/office/officeart/2005/8/layout/lProcess2"/>
    <dgm:cxn modelId="{3405A7CF-81C8-4F6D-89E6-A6F5AD22AABF}" type="presParOf" srcId="{E9E7B059-52EE-40B7-A49F-9905C3A1CE78}" destId="{D6F51C46-06C8-45AD-B2E1-7D8DB73FFA98}" srcOrd="3" destOrd="0" presId="urn:microsoft.com/office/officeart/2005/8/layout/lProcess2"/>
    <dgm:cxn modelId="{4B05A5CB-E485-4147-AB70-FCE377A47ED6}" type="presParOf" srcId="{E9E7B059-52EE-40B7-A49F-9905C3A1CE78}" destId="{DBD8734B-D8E1-469A-A37A-128C3D02DEC7}" srcOrd="4" destOrd="0" presId="urn:microsoft.com/office/officeart/2005/8/layout/lProcess2"/>
    <dgm:cxn modelId="{C24C5F6F-B027-495A-B9F7-29ACD221D811}" type="presParOf" srcId="{1A7575D2-7035-4887-8B39-92AC533CB337}" destId="{1EE3A0A7-FE5A-42C7-A397-667FF1150309}" srcOrd="5" destOrd="0" presId="urn:microsoft.com/office/officeart/2005/8/layout/lProcess2"/>
    <dgm:cxn modelId="{94B8FD73-F78D-4C2D-81D1-29D5A5331C39}" type="presParOf" srcId="{1A7575D2-7035-4887-8B39-92AC533CB337}" destId="{AD2FB7B9-E9D5-4DB0-AD1B-734A45BE536B}" srcOrd="6" destOrd="0" presId="urn:microsoft.com/office/officeart/2005/8/layout/lProcess2"/>
    <dgm:cxn modelId="{A35E23AE-8172-488D-865F-C1E921831DDE}" type="presParOf" srcId="{AD2FB7B9-E9D5-4DB0-AD1B-734A45BE536B}" destId="{316DEC9B-CE29-44A5-A15A-0D42ABC5EF22}" srcOrd="0" destOrd="0" presId="urn:microsoft.com/office/officeart/2005/8/layout/lProcess2"/>
    <dgm:cxn modelId="{16269C23-057A-412D-939F-CC803065CFBE}" type="presParOf" srcId="{AD2FB7B9-E9D5-4DB0-AD1B-734A45BE536B}" destId="{31826938-36D1-4F15-9EFF-770D6ADAD6C0}" srcOrd="1" destOrd="0" presId="urn:microsoft.com/office/officeart/2005/8/layout/lProcess2"/>
    <dgm:cxn modelId="{C08F1A7D-3477-43F9-BF64-DDFC0ED1AD7F}" type="presParOf" srcId="{AD2FB7B9-E9D5-4DB0-AD1B-734A45BE536B}" destId="{F25F3523-B5D0-45AC-974C-107FAA476D01}" srcOrd="2" destOrd="0" presId="urn:microsoft.com/office/officeart/2005/8/layout/lProcess2"/>
    <dgm:cxn modelId="{EF1D919B-40E3-488A-ACE5-CE20B7B48CB7}" type="presParOf" srcId="{F25F3523-B5D0-45AC-974C-107FAA476D01}" destId="{28519E4B-2101-477E-9492-93AE7DDCABD2}" srcOrd="0" destOrd="0" presId="urn:microsoft.com/office/officeart/2005/8/layout/lProcess2"/>
    <dgm:cxn modelId="{DC8AB049-11D2-4F1D-9B5E-8702C4A1563C}" type="presParOf" srcId="{28519E4B-2101-477E-9492-93AE7DDCABD2}" destId="{BA030D67-E9FB-42A7-88DF-D6FE3AF9E323}" srcOrd="0" destOrd="0" presId="urn:microsoft.com/office/officeart/2005/8/layout/lProcess2"/>
    <dgm:cxn modelId="{6BD179BE-6F82-4CD8-BF3E-FD116B986561}" type="presParOf" srcId="{28519E4B-2101-477E-9492-93AE7DDCABD2}" destId="{2A72EF1D-7B55-44EB-AAB8-AC85628C181D}" srcOrd="1" destOrd="0" presId="urn:microsoft.com/office/officeart/2005/8/layout/lProcess2"/>
    <dgm:cxn modelId="{FF1F73FE-1D53-4AF2-B9CA-0A5A8DA04A20}" type="presParOf" srcId="{28519E4B-2101-477E-9492-93AE7DDCABD2}" destId="{6C7ADDF1-A857-4319-8E4D-FDD0DBC93506}" srcOrd="2" destOrd="0" presId="urn:microsoft.com/office/officeart/2005/8/layout/lProcess2"/>
    <dgm:cxn modelId="{FB5F95AA-BEF9-43CB-90B4-B60E9612E402}" type="presParOf" srcId="{28519E4B-2101-477E-9492-93AE7DDCABD2}" destId="{D710A32B-C2C9-4FAC-9B22-5929DC28771F}" srcOrd="3" destOrd="0" presId="urn:microsoft.com/office/officeart/2005/8/layout/lProcess2"/>
    <dgm:cxn modelId="{6744A7B0-18BA-4186-BAC7-1FE9478960C7}" type="presParOf" srcId="{28519E4B-2101-477E-9492-93AE7DDCABD2}" destId="{DA7505E7-7FCE-45C4-A2CF-4EF3A54DA1B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259BC8-367C-4679-B715-CA6A18B1E13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9093C9-CD70-45E3-8990-C0AB6C33BCA0}">
      <dgm:prSet phldrT="[Текст]"/>
      <dgm:spPr/>
      <dgm:t>
        <a:bodyPr/>
        <a:lstStyle/>
        <a:p>
          <a:r>
            <a:rPr lang="ru-RU" dirty="0"/>
            <a:t>Аритмии (мерцательная)</a:t>
          </a:r>
        </a:p>
      </dgm:t>
    </dgm:pt>
    <dgm:pt modelId="{C446DB2C-5A3C-4DFD-8D19-5CAE284D4F59}" type="parTrans" cxnId="{AD408FC1-9566-4689-BE4E-66BF96D25294}">
      <dgm:prSet/>
      <dgm:spPr/>
      <dgm:t>
        <a:bodyPr/>
        <a:lstStyle/>
        <a:p>
          <a:endParaRPr lang="ru-RU"/>
        </a:p>
      </dgm:t>
    </dgm:pt>
    <dgm:pt modelId="{80776115-3B7E-4F32-A046-2C1DF6071E43}" type="sibTrans" cxnId="{AD408FC1-9566-4689-BE4E-66BF96D25294}">
      <dgm:prSet/>
      <dgm:spPr/>
      <dgm:t>
        <a:bodyPr/>
        <a:lstStyle/>
        <a:p>
          <a:endParaRPr lang="ru-RU"/>
        </a:p>
      </dgm:t>
    </dgm:pt>
    <dgm:pt modelId="{C273C1D1-6377-4C84-8E68-AD68C75DF716}">
      <dgm:prSet phldrT="[Текст]"/>
      <dgm:spPr/>
      <dgm:t>
        <a:bodyPr/>
        <a:lstStyle/>
        <a:p>
          <a:r>
            <a:rPr lang="ru-RU" dirty="0"/>
            <a:t>Использование приборов, адаптированных к аритмиям</a:t>
          </a:r>
        </a:p>
      </dgm:t>
    </dgm:pt>
    <dgm:pt modelId="{ECA8E740-93CB-449C-A3BB-27AB262DAC93}" type="parTrans" cxnId="{DA5D6B8D-9A59-4D40-B6F1-E104393A6F4C}">
      <dgm:prSet/>
      <dgm:spPr/>
      <dgm:t>
        <a:bodyPr/>
        <a:lstStyle/>
        <a:p>
          <a:endParaRPr lang="ru-RU"/>
        </a:p>
      </dgm:t>
    </dgm:pt>
    <dgm:pt modelId="{39D376A3-1ADC-4B16-A79B-BAC912FF4AFA}" type="sibTrans" cxnId="{DA5D6B8D-9A59-4D40-B6F1-E104393A6F4C}">
      <dgm:prSet/>
      <dgm:spPr/>
      <dgm:t>
        <a:bodyPr/>
        <a:lstStyle/>
        <a:p>
          <a:endParaRPr lang="ru-RU"/>
        </a:p>
      </dgm:t>
    </dgm:pt>
    <dgm:pt modelId="{6932B827-4D0F-4F63-92E1-10F346953D88}">
      <dgm:prSet phldrT="[Текст]"/>
      <dgm:spPr/>
      <dgm:t>
        <a:bodyPr/>
        <a:lstStyle/>
        <a:p>
          <a:r>
            <a:rPr lang="ru-RU" dirty="0"/>
            <a:t>Серийный режим измерения</a:t>
          </a:r>
        </a:p>
      </dgm:t>
    </dgm:pt>
    <dgm:pt modelId="{CD1BC39F-8CF3-49EF-B99B-185A49BAF92A}" type="parTrans" cxnId="{C536B5AF-5F15-4F92-B155-1C8865A57A88}">
      <dgm:prSet/>
      <dgm:spPr/>
      <dgm:t>
        <a:bodyPr/>
        <a:lstStyle/>
        <a:p>
          <a:endParaRPr lang="ru-RU"/>
        </a:p>
      </dgm:t>
    </dgm:pt>
    <dgm:pt modelId="{7FBA9667-3393-4968-9506-C7CCCEF7B7B6}" type="sibTrans" cxnId="{C536B5AF-5F15-4F92-B155-1C8865A57A88}">
      <dgm:prSet/>
      <dgm:spPr/>
      <dgm:t>
        <a:bodyPr/>
        <a:lstStyle/>
        <a:p>
          <a:endParaRPr lang="ru-RU"/>
        </a:p>
      </dgm:t>
    </dgm:pt>
    <dgm:pt modelId="{7251862C-F075-4AC5-8863-66BC03AD226F}">
      <dgm:prSet phldrT="[Текст]"/>
      <dgm:spPr/>
      <dgm:t>
        <a:bodyPr/>
        <a:lstStyle/>
        <a:p>
          <a:r>
            <a:rPr lang="ru-RU" dirty="0"/>
            <a:t>Значительная выраженность атеросклероза</a:t>
          </a:r>
        </a:p>
      </dgm:t>
    </dgm:pt>
    <dgm:pt modelId="{C420DB89-1354-443E-8BA1-04B730BFA824}" type="parTrans" cxnId="{9544C17B-2E78-4514-AD00-28A710481AEE}">
      <dgm:prSet/>
      <dgm:spPr/>
      <dgm:t>
        <a:bodyPr/>
        <a:lstStyle/>
        <a:p>
          <a:endParaRPr lang="ru-RU"/>
        </a:p>
      </dgm:t>
    </dgm:pt>
    <dgm:pt modelId="{D2F76D91-BEE1-4336-841C-CD01E6650970}" type="sibTrans" cxnId="{9544C17B-2E78-4514-AD00-28A710481AEE}">
      <dgm:prSet/>
      <dgm:spPr/>
      <dgm:t>
        <a:bodyPr/>
        <a:lstStyle/>
        <a:p>
          <a:endParaRPr lang="ru-RU"/>
        </a:p>
      </dgm:t>
    </dgm:pt>
    <dgm:pt modelId="{4DF57948-0ED0-4C9E-AC2B-320C22610A29}">
      <dgm:prSet phldrT="[Текст]"/>
      <dgm:spPr/>
      <dgm:t>
        <a:bodyPr/>
        <a:lstStyle/>
        <a:p>
          <a:r>
            <a:rPr lang="ru-RU" dirty="0"/>
            <a:t>Контроль СПВ и других параметров гемодинамики</a:t>
          </a:r>
        </a:p>
      </dgm:t>
    </dgm:pt>
    <dgm:pt modelId="{B23FA34C-E26E-4701-BE82-231565E352E1}" type="parTrans" cxnId="{8C5CD0D4-7A46-4AAC-8F4D-5AC52E2ECB56}">
      <dgm:prSet/>
      <dgm:spPr/>
      <dgm:t>
        <a:bodyPr/>
        <a:lstStyle/>
        <a:p>
          <a:endParaRPr lang="ru-RU"/>
        </a:p>
      </dgm:t>
    </dgm:pt>
    <dgm:pt modelId="{751BB3B5-5286-441C-B813-C49194A37269}" type="sibTrans" cxnId="{8C5CD0D4-7A46-4AAC-8F4D-5AC52E2ECB56}">
      <dgm:prSet/>
      <dgm:spPr/>
      <dgm:t>
        <a:bodyPr/>
        <a:lstStyle/>
        <a:p>
          <a:endParaRPr lang="ru-RU"/>
        </a:p>
      </dgm:t>
    </dgm:pt>
    <dgm:pt modelId="{25AE9EF0-4557-4220-83A8-6CCF6F000936}">
      <dgm:prSet phldrT="[Текст]"/>
      <dgm:spPr/>
      <dgm:t>
        <a:bodyPr/>
        <a:lstStyle/>
        <a:p>
          <a:r>
            <a:rPr lang="ru-RU" dirty="0"/>
            <a:t>Визуальный контроль осциллограммы</a:t>
          </a:r>
        </a:p>
      </dgm:t>
    </dgm:pt>
    <dgm:pt modelId="{F65F7A00-A7BA-4FD6-A279-A72F333DE483}" type="parTrans" cxnId="{EA65DE6F-0664-4F42-83DA-F4B9FCFBA1FA}">
      <dgm:prSet/>
      <dgm:spPr/>
      <dgm:t>
        <a:bodyPr/>
        <a:lstStyle/>
        <a:p>
          <a:endParaRPr lang="ru-RU"/>
        </a:p>
      </dgm:t>
    </dgm:pt>
    <dgm:pt modelId="{AC4273CE-09CF-43DD-9930-149108CFEA7E}" type="sibTrans" cxnId="{EA65DE6F-0664-4F42-83DA-F4B9FCFBA1FA}">
      <dgm:prSet/>
      <dgm:spPr/>
      <dgm:t>
        <a:bodyPr/>
        <a:lstStyle/>
        <a:p>
          <a:endParaRPr lang="ru-RU"/>
        </a:p>
      </dgm:t>
    </dgm:pt>
    <dgm:pt modelId="{22613EB0-5090-48CA-B4F3-5A8CB83BCCA5}">
      <dgm:prSet phldrT="[Текст]"/>
      <dgm:spPr/>
      <dgm:t>
        <a:bodyPr/>
        <a:lstStyle/>
        <a:p>
          <a:r>
            <a:rPr lang="ru-RU" dirty="0"/>
            <a:t>Известные сложности подбора терапии</a:t>
          </a:r>
        </a:p>
      </dgm:t>
    </dgm:pt>
    <dgm:pt modelId="{E2F98B38-8773-498D-923E-510DBC531CA9}" type="parTrans" cxnId="{B1D09F9F-6C97-4A5B-ADB7-DB559FEE7003}">
      <dgm:prSet/>
      <dgm:spPr/>
      <dgm:t>
        <a:bodyPr/>
        <a:lstStyle/>
        <a:p>
          <a:endParaRPr lang="ru-RU"/>
        </a:p>
      </dgm:t>
    </dgm:pt>
    <dgm:pt modelId="{30D30836-EB57-401E-BB59-C9B0D30D999A}" type="sibTrans" cxnId="{B1D09F9F-6C97-4A5B-ADB7-DB559FEE7003}">
      <dgm:prSet/>
      <dgm:spPr/>
      <dgm:t>
        <a:bodyPr/>
        <a:lstStyle/>
        <a:p>
          <a:endParaRPr lang="ru-RU"/>
        </a:p>
      </dgm:t>
    </dgm:pt>
    <dgm:pt modelId="{25CA374A-C8D7-4766-8E47-831517D0D1CF}">
      <dgm:prSet phldrT="[Текст]"/>
      <dgm:spPr/>
      <dgm:t>
        <a:bodyPr/>
        <a:lstStyle/>
        <a:p>
          <a:r>
            <a:rPr lang="ru-RU" dirty="0"/>
            <a:t>Визуальный контроль осциллограммы</a:t>
          </a:r>
        </a:p>
      </dgm:t>
    </dgm:pt>
    <dgm:pt modelId="{4A6400AD-9C3A-48BC-A2BF-1B5EC3243BBA}" type="parTrans" cxnId="{10B1E261-0028-476E-B558-A7CBE183F854}">
      <dgm:prSet/>
      <dgm:spPr/>
      <dgm:t>
        <a:bodyPr/>
        <a:lstStyle/>
        <a:p>
          <a:endParaRPr lang="ru-RU"/>
        </a:p>
      </dgm:t>
    </dgm:pt>
    <dgm:pt modelId="{838C4078-2B19-489E-9E87-3F82EF075EFE}" type="sibTrans" cxnId="{10B1E261-0028-476E-B558-A7CBE183F854}">
      <dgm:prSet/>
      <dgm:spPr/>
      <dgm:t>
        <a:bodyPr/>
        <a:lstStyle/>
        <a:p>
          <a:endParaRPr lang="ru-RU"/>
        </a:p>
      </dgm:t>
    </dgm:pt>
    <dgm:pt modelId="{EE2DFCA4-8CF0-41DD-B6E2-686B47D9BA7D}" type="pres">
      <dgm:prSet presAssocID="{19259BC8-367C-4679-B715-CA6A18B1E13C}" presName="Name0" presStyleCnt="0">
        <dgm:presLayoutVars>
          <dgm:dir/>
          <dgm:animLvl val="lvl"/>
          <dgm:resizeHandles val="exact"/>
        </dgm:presLayoutVars>
      </dgm:prSet>
      <dgm:spPr/>
    </dgm:pt>
    <dgm:pt modelId="{CE7F9D6E-B1D2-4D86-B30C-D67E3949A746}" type="pres">
      <dgm:prSet presAssocID="{7E9093C9-CD70-45E3-8990-C0AB6C33BCA0}" presName="linNode" presStyleCnt="0"/>
      <dgm:spPr/>
    </dgm:pt>
    <dgm:pt modelId="{45C6B3AE-6D00-4725-8D68-CCB4F46A85CD}" type="pres">
      <dgm:prSet presAssocID="{7E9093C9-CD70-45E3-8990-C0AB6C33BCA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147EE14-4261-4536-83E8-E3EC84F819E7}" type="pres">
      <dgm:prSet presAssocID="{7E9093C9-CD70-45E3-8990-C0AB6C33BCA0}" presName="descendantText" presStyleLbl="alignAccFollowNode1" presStyleIdx="0" presStyleCnt="3">
        <dgm:presLayoutVars>
          <dgm:bulletEnabled val="1"/>
        </dgm:presLayoutVars>
      </dgm:prSet>
      <dgm:spPr/>
    </dgm:pt>
    <dgm:pt modelId="{919A50D0-8B89-4F6E-9907-A46C3DEDA0DA}" type="pres">
      <dgm:prSet presAssocID="{80776115-3B7E-4F32-A046-2C1DF6071E43}" presName="sp" presStyleCnt="0"/>
      <dgm:spPr/>
    </dgm:pt>
    <dgm:pt modelId="{6F770CFD-D141-48A9-B154-71246D7A1BFC}" type="pres">
      <dgm:prSet presAssocID="{7251862C-F075-4AC5-8863-66BC03AD226F}" presName="linNode" presStyleCnt="0"/>
      <dgm:spPr/>
    </dgm:pt>
    <dgm:pt modelId="{FA653C2D-5BAF-4516-899A-70ABF38629CC}" type="pres">
      <dgm:prSet presAssocID="{7251862C-F075-4AC5-8863-66BC03AD226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94744B8-9183-40D9-B169-615FB5E2A92F}" type="pres">
      <dgm:prSet presAssocID="{7251862C-F075-4AC5-8863-66BC03AD226F}" presName="descendantText" presStyleLbl="alignAccFollowNode1" presStyleIdx="1" presStyleCnt="3">
        <dgm:presLayoutVars>
          <dgm:bulletEnabled val="1"/>
        </dgm:presLayoutVars>
      </dgm:prSet>
      <dgm:spPr/>
    </dgm:pt>
    <dgm:pt modelId="{5FBB6345-86ED-4F35-90EC-C1617A795E2B}" type="pres">
      <dgm:prSet presAssocID="{D2F76D91-BEE1-4336-841C-CD01E6650970}" presName="sp" presStyleCnt="0"/>
      <dgm:spPr/>
    </dgm:pt>
    <dgm:pt modelId="{38D92ABF-B61C-4E82-BC75-D1304EF9B550}" type="pres">
      <dgm:prSet presAssocID="{22613EB0-5090-48CA-B4F3-5A8CB83BCCA5}" presName="linNode" presStyleCnt="0"/>
      <dgm:spPr/>
    </dgm:pt>
    <dgm:pt modelId="{184E2639-41FF-46A2-89F2-93CE75F548C0}" type="pres">
      <dgm:prSet presAssocID="{22613EB0-5090-48CA-B4F3-5A8CB83BCCA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C9A7CEE-7C02-4EBC-BC36-7DB98E85613D}" type="pres">
      <dgm:prSet presAssocID="{22613EB0-5090-48CA-B4F3-5A8CB83BCCA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6704A60D-CF18-4B6A-9FE5-3D491D88C816}" type="presOf" srcId="{19259BC8-367C-4679-B715-CA6A18B1E13C}" destId="{EE2DFCA4-8CF0-41DD-B6E2-686B47D9BA7D}" srcOrd="0" destOrd="0" presId="urn:microsoft.com/office/officeart/2005/8/layout/vList5"/>
    <dgm:cxn modelId="{A8317621-2C57-4021-B3A6-2BA417CEB7AB}" type="presOf" srcId="{7251862C-F075-4AC5-8863-66BC03AD226F}" destId="{FA653C2D-5BAF-4516-899A-70ABF38629CC}" srcOrd="0" destOrd="0" presId="urn:microsoft.com/office/officeart/2005/8/layout/vList5"/>
    <dgm:cxn modelId="{10B1E261-0028-476E-B558-A7CBE183F854}" srcId="{22613EB0-5090-48CA-B4F3-5A8CB83BCCA5}" destId="{25CA374A-C8D7-4766-8E47-831517D0D1CF}" srcOrd="0" destOrd="0" parTransId="{4A6400AD-9C3A-48BC-A2BF-1B5EC3243BBA}" sibTransId="{838C4078-2B19-489E-9E87-3F82EF075EFE}"/>
    <dgm:cxn modelId="{EA65DE6F-0664-4F42-83DA-F4B9FCFBA1FA}" srcId="{7251862C-F075-4AC5-8863-66BC03AD226F}" destId="{25AE9EF0-4557-4220-83A8-6CCF6F000936}" srcOrd="1" destOrd="0" parTransId="{F65F7A00-A7BA-4FD6-A279-A72F333DE483}" sibTransId="{AC4273CE-09CF-43DD-9930-149108CFEA7E}"/>
    <dgm:cxn modelId="{53E11477-D518-476D-BD41-D72BF71C5492}" type="presOf" srcId="{25CA374A-C8D7-4766-8E47-831517D0D1CF}" destId="{1C9A7CEE-7C02-4EBC-BC36-7DB98E85613D}" srcOrd="0" destOrd="0" presId="urn:microsoft.com/office/officeart/2005/8/layout/vList5"/>
    <dgm:cxn modelId="{9544C17B-2E78-4514-AD00-28A710481AEE}" srcId="{19259BC8-367C-4679-B715-CA6A18B1E13C}" destId="{7251862C-F075-4AC5-8863-66BC03AD226F}" srcOrd="1" destOrd="0" parTransId="{C420DB89-1354-443E-8BA1-04B730BFA824}" sibTransId="{D2F76D91-BEE1-4336-841C-CD01E6650970}"/>
    <dgm:cxn modelId="{DA5D6B8D-9A59-4D40-B6F1-E104393A6F4C}" srcId="{7E9093C9-CD70-45E3-8990-C0AB6C33BCA0}" destId="{C273C1D1-6377-4C84-8E68-AD68C75DF716}" srcOrd="0" destOrd="0" parTransId="{ECA8E740-93CB-449C-A3BB-27AB262DAC93}" sibTransId="{39D376A3-1ADC-4B16-A79B-BAC912FF4AFA}"/>
    <dgm:cxn modelId="{B1D09F9F-6C97-4A5B-ADB7-DB559FEE7003}" srcId="{19259BC8-367C-4679-B715-CA6A18B1E13C}" destId="{22613EB0-5090-48CA-B4F3-5A8CB83BCCA5}" srcOrd="2" destOrd="0" parTransId="{E2F98B38-8773-498D-923E-510DBC531CA9}" sibTransId="{30D30836-EB57-401E-BB59-C9B0D30D999A}"/>
    <dgm:cxn modelId="{ECD92AA5-DB0D-4259-A079-B6F8D95F7739}" type="presOf" srcId="{C273C1D1-6377-4C84-8E68-AD68C75DF716}" destId="{B147EE14-4261-4536-83E8-E3EC84F819E7}" srcOrd="0" destOrd="0" presId="urn:microsoft.com/office/officeart/2005/8/layout/vList5"/>
    <dgm:cxn modelId="{C536B5AF-5F15-4F92-B155-1C8865A57A88}" srcId="{7E9093C9-CD70-45E3-8990-C0AB6C33BCA0}" destId="{6932B827-4D0F-4F63-92E1-10F346953D88}" srcOrd="1" destOrd="0" parTransId="{CD1BC39F-8CF3-49EF-B99B-185A49BAF92A}" sibTransId="{7FBA9667-3393-4968-9506-C7CCCEF7B7B6}"/>
    <dgm:cxn modelId="{BD24F9B6-CB4F-449C-A29C-AF44065EA627}" type="presOf" srcId="{25AE9EF0-4557-4220-83A8-6CCF6F000936}" destId="{B94744B8-9183-40D9-B169-615FB5E2A92F}" srcOrd="0" destOrd="1" presId="urn:microsoft.com/office/officeart/2005/8/layout/vList5"/>
    <dgm:cxn modelId="{4F65F3BF-4467-4B90-B9A9-CF173F493DBA}" type="presOf" srcId="{22613EB0-5090-48CA-B4F3-5A8CB83BCCA5}" destId="{184E2639-41FF-46A2-89F2-93CE75F548C0}" srcOrd="0" destOrd="0" presId="urn:microsoft.com/office/officeart/2005/8/layout/vList5"/>
    <dgm:cxn modelId="{AD408FC1-9566-4689-BE4E-66BF96D25294}" srcId="{19259BC8-367C-4679-B715-CA6A18B1E13C}" destId="{7E9093C9-CD70-45E3-8990-C0AB6C33BCA0}" srcOrd="0" destOrd="0" parTransId="{C446DB2C-5A3C-4DFD-8D19-5CAE284D4F59}" sibTransId="{80776115-3B7E-4F32-A046-2C1DF6071E43}"/>
    <dgm:cxn modelId="{F68907CD-EB70-4D43-B3C9-DACB06CAC343}" type="presOf" srcId="{6932B827-4D0F-4F63-92E1-10F346953D88}" destId="{B147EE14-4261-4536-83E8-E3EC84F819E7}" srcOrd="0" destOrd="1" presId="urn:microsoft.com/office/officeart/2005/8/layout/vList5"/>
    <dgm:cxn modelId="{8C5CD0D4-7A46-4AAC-8F4D-5AC52E2ECB56}" srcId="{7251862C-F075-4AC5-8863-66BC03AD226F}" destId="{4DF57948-0ED0-4C9E-AC2B-320C22610A29}" srcOrd="0" destOrd="0" parTransId="{B23FA34C-E26E-4701-BE82-231565E352E1}" sibTransId="{751BB3B5-5286-441C-B813-C49194A37269}"/>
    <dgm:cxn modelId="{F1FCF0EB-B026-4559-A3BA-E70A1FF75A2F}" type="presOf" srcId="{7E9093C9-CD70-45E3-8990-C0AB6C33BCA0}" destId="{45C6B3AE-6D00-4725-8D68-CCB4F46A85CD}" srcOrd="0" destOrd="0" presId="urn:microsoft.com/office/officeart/2005/8/layout/vList5"/>
    <dgm:cxn modelId="{D49E34F9-DF41-4F51-9586-0336FFB5ADE2}" type="presOf" srcId="{4DF57948-0ED0-4C9E-AC2B-320C22610A29}" destId="{B94744B8-9183-40D9-B169-615FB5E2A92F}" srcOrd="0" destOrd="0" presId="urn:microsoft.com/office/officeart/2005/8/layout/vList5"/>
    <dgm:cxn modelId="{2FF11073-E567-4E86-ABEC-4FEDF6291D5B}" type="presParOf" srcId="{EE2DFCA4-8CF0-41DD-B6E2-686B47D9BA7D}" destId="{CE7F9D6E-B1D2-4D86-B30C-D67E3949A746}" srcOrd="0" destOrd="0" presId="urn:microsoft.com/office/officeart/2005/8/layout/vList5"/>
    <dgm:cxn modelId="{D52BC17B-A539-40DC-BD75-C954A0AF0E1F}" type="presParOf" srcId="{CE7F9D6E-B1D2-4D86-B30C-D67E3949A746}" destId="{45C6B3AE-6D00-4725-8D68-CCB4F46A85CD}" srcOrd="0" destOrd="0" presId="urn:microsoft.com/office/officeart/2005/8/layout/vList5"/>
    <dgm:cxn modelId="{56F07E02-89DD-4FB4-B2EF-C7E35D008F6F}" type="presParOf" srcId="{CE7F9D6E-B1D2-4D86-B30C-D67E3949A746}" destId="{B147EE14-4261-4536-83E8-E3EC84F819E7}" srcOrd="1" destOrd="0" presId="urn:microsoft.com/office/officeart/2005/8/layout/vList5"/>
    <dgm:cxn modelId="{D3403AF5-F5E4-4568-BDE4-9A39B6415B42}" type="presParOf" srcId="{EE2DFCA4-8CF0-41DD-B6E2-686B47D9BA7D}" destId="{919A50D0-8B89-4F6E-9907-A46C3DEDA0DA}" srcOrd="1" destOrd="0" presId="urn:microsoft.com/office/officeart/2005/8/layout/vList5"/>
    <dgm:cxn modelId="{5C474333-0873-43B1-AE7E-0FFD27DA5DC4}" type="presParOf" srcId="{EE2DFCA4-8CF0-41DD-B6E2-686B47D9BA7D}" destId="{6F770CFD-D141-48A9-B154-71246D7A1BFC}" srcOrd="2" destOrd="0" presId="urn:microsoft.com/office/officeart/2005/8/layout/vList5"/>
    <dgm:cxn modelId="{7EB4F300-9671-4B03-8601-2860579297BA}" type="presParOf" srcId="{6F770CFD-D141-48A9-B154-71246D7A1BFC}" destId="{FA653C2D-5BAF-4516-899A-70ABF38629CC}" srcOrd="0" destOrd="0" presId="urn:microsoft.com/office/officeart/2005/8/layout/vList5"/>
    <dgm:cxn modelId="{9139A3A1-2A21-490D-A93F-934050E82523}" type="presParOf" srcId="{6F770CFD-D141-48A9-B154-71246D7A1BFC}" destId="{B94744B8-9183-40D9-B169-615FB5E2A92F}" srcOrd="1" destOrd="0" presId="urn:microsoft.com/office/officeart/2005/8/layout/vList5"/>
    <dgm:cxn modelId="{EC0ABF36-FC64-44C3-8A60-6E6C7BE966E9}" type="presParOf" srcId="{EE2DFCA4-8CF0-41DD-B6E2-686B47D9BA7D}" destId="{5FBB6345-86ED-4F35-90EC-C1617A795E2B}" srcOrd="3" destOrd="0" presId="urn:microsoft.com/office/officeart/2005/8/layout/vList5"/>
    <dgm:cxn modelId="{E5D0E358-BDAD-49D1-9544-A4506465FA6F}" type="presParOf" srcId="{EE2DFCA4-8CF0-41DD-B6E2-686B47D9BA7D}" destId="{38D92ABF-B61C-4E82-BC75-D1304EF9B550}" srcOrd="4" destOrd="0" presId="urn:microsoft.com/office/officeart/2005/8/layout/vList5"/>
    <dgm:cxn modelId="{75DC49C0-3215-4B85-9FE3-E789C0D2463A}" type="presParOf" srcId="{38D92ABF-B61C-4E82-BC75-D1304EF9B550}" destId="{184E2639-41FF-46A2-89F2-93CE75F548C0}" srcOrd="0" destOrd="0" presId="urn:microsoft.com/office/officeart/2005/8/layout/vList5"/>
    <dgm:cxn modelId="{9C8E7729-C656-4DC3-96D2-6F5D219489C3}" type="presParOf" srcId="{38D92ABF-B61C-4E82-BC75-D1304EF9B550}" destId="{1C9A7CEE-7C02-4EBC-BC36-7DB98E8561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417E0B-DE41-450F-BC85-FEF8716D81FF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8B6985-39B2-4CE0-A66F-0F6BD1CFABF2}">
      <dgm:prSet phldrT="[Текст]"/>
      <dgm:spPr/>
      <dgm:t>
        <a:bodyPr/>
        <a:lstStyle/>
        <a:p>
          <a:r>
            <a:rPr lang="ru-RU" dirty="0"/>
            <a:t>Традиционные</a:t>
          </a:r>
          <a:br>
            <a:rPr lang="ru-RU" dirty="0"/>
          </a:br>
          <a:r>
            <a:rPr lang="ru-RU" dirty="0"/>
            <a:t>лабораторные приборы</a:t>
          </a:r>
        </a:p>
      </dgm:t>
    </dgm:pt>
    <dgm:pt modelId="{950177D2-843F-4824-829C-9DEA0F9B0374}" type="parTrans" cxnId="{2A11B994-4C54-46A2-9E10-3AA38D71347A}">
      <dgm:prSet/>
      <dgm:spPr/>
      <dgm:t>
        <a:bodyPr/>
        <a:lstStyle/>
        <a:p>
          <a:endParaRPr lang="ru-RU"/>
        </a:p>
      </dgm:t>
    </dgm:pt>
    <dgm:pt modelId="{9189398E-8EB3-4F34-BBEA-B52AC174DB0B}" type="sibTrans" cxnId="{2A11B994-4C54-46A2-9E10-3AA38D71347A}">
      <dgm:prSet/>
      <dgm:spPr/>
      <dgm:t>
        <a:bodyPr/>
        <a:lstStyle/>
        <a:p>
          <a:endParaRPr lang="ru-RU"/>
        </a:p>
      </dgm:t>
    </dgm:pt>
    <dgm:pt modelId="{89080C53-83E3-4868-A2BC-DB0C79F9381D}">
      <dgm:prSet phldrT="[Текст]"/>
      <dgm:spPr/>
      <dgm:t>
        <a:bodyPr/>
        <a:lstStyle/>
        <a:p>
          <a:r>
            <a:rPr lang="ru-RU" dirty="0"/>
            <a:t>Привычно</a:t>
          </a:r>
        </a:p>
      </dgm:t>
    </dgm:pt>
    <dgm:pt modelId="{D5F95505-C5CC-4A6A-8B31-1B7E13F62F8D}" type="parTrans" cxnId="{E215226A-B88B-43D7-9BC3-23854F9D8984}">
      <dgm:prSet/>
      <dgm:spPr/>
      <dgm:t>
        <a:bodyPr/>
        <a:lstStyle/>
        <a:p>
          <a:endParaRPr lang="ru-RU"/>
        </a:p>
      </dgm:t>
    </dgm:pt>
    <dgm:pt modelId="{1569C4EC-CA58-40F1-9082-F61DD2D88C9A}" type="sibTrans" cxnId="{E215226A-B88B-43D7-9BC3-23854F9D8984}">
      <dgm:prSet/>
      <dgm:spPr/>
      <dgm:t>
        <a:bodyPr/>
        <a:lstStyle/>
        <a:p>
          <a:endParaRPr lang="ru-RU"/>
        </a:p>
      </dgm:t>
    </dgm:pt>
    <dgm:pt modelId="{06AB1A59-6982-44A0-ABA4-B974D6849ABC}">
      <dgm:prSet phldrT="[Текст]"/>
      <dgm:spPr/>
      <dgm:t>
        <a:bodyPr/>
        <a:lstStyle/>
        <a:p>
          <a:r>
            <a:rPr lang="ru-RU" dirty="0"/>
            <a:t>Производительность</a:t>
          </a:r>
        </a:p>
      </dgm:t>
    </dgm:pt>
    <dgm:pt modelId="{96C812AA-C0BB-43CC-85C6-95BC1D4C0DB8}" type="parTrans" cxnId="{4E0ACE4B-3DFE-42AE-91BC-9CA6C90F719F}">
      <dgm:prSet/>
      <dgm:spPr/>
      <dgm:t>
        <a:bodyPr/>
        <a:lstStyle/>
        <a:p>
          <a:endParaRPr lang="ru-RU"/>
        </a:p>
      </dgm:t>
    </dgm:pt>
    <dgm:pt modelId="{C90D7B47-4B78-483A-A7FD-51ADF721227C}" type="sibTrans" cxnId="{4E0ACE4B-3DFE-42AE-91BC-9CA6C90F719F}">
      <dgm:prSet/>
      <dgm:spPr/>
      <dgm:t>
        <a:bodyPr/>
        <a:lstStyle/>
        <a:p>
          <a:endParaRPr lang="ru-RU"/>
        </a:p>
      </dgm:t>
    </dgm:pt>
    <dgm:pt modelId="{56AAF10B-F200-4CF9-97FE-2E1CFF0C937F}">
      <dgm:prSet phldrT="[Текст]"/>
      <dgm:spPr/>
      <dgm:t>
        <a:bodyPr/>
        <a:lstStyle/>
        <a:p>
          <a:r>
            <a:rPr lang="en-US" dirty="0"/>
            <a:t>POC</a:t>
          </a:r>
          <a:endParaRPr lang="ru-RU" dirty="0"/>
        </a:p>
      </dgm:t>
    </dgm:pt>
    <dgm:pt modelId="{63F30AD8-80AE-464F-B487-9CF27FB01B27}" type="parTrans" cxnId="{5D76CFF6-BFCA-456D-8A87-F7F390177670}">
      <dgm:prSet/>
      <dgm:spPr/>
      <dgm:t>
        <a:bodyPr/>
        <a:lstStyle/>
        <a:p>
          <a:endParaRPr lang="ru-RU"/>
        </a:p>
      </dgm:t>
    </dgm:pt>
    <dgm:pt modelId="{DCE79F24-97A5-4C5B-AD39-592AE301BBA7}" type="sibTrans" cxnId="{5D76CFF6-BFCA-456D-8A87-F7F390177670}">
      <dgm:prSet/>
      <dgm:spPr/>
      <dgm:t>
        <a:bodyPr/>
        <a:lstStyle/>
        <a:p>
          <a:endParaRPr lang="ru-RU"/>
        </a:p>
      </dgm:t>
    </dgm:pt>
    <dgm:pt modelId="{F89A3553-F823-49B2-86B0-36C60F4F3117}">
      <dgm:prSet phldrT="[Текст]"/>
      <dgm:spPr/>
      <dgm:t>
        <a:bodyPr/>
        <a:lstStyle/>
        <a:p>
          <a:r>
            <a:rPr lang="ru-RU" dirty="0"/>
            <a:t>«Сухая» химия</a:t>
          </a:r>
        </a:p>
      </dgm:t>
    </dgm:pt>
    <dgm:pt modelId="{9581023A-52CE-4B29-A238-E9313167EE5A}" type="parTrans" cxnId="{6B677AD1-A525-4B7C-9F3B-4B79281007C6}">
      <dgm:prSet/>
      <dgm:spPr/>
      <dgm:t>
        <a:bodyPr/>
        <a:lstStyle/>
        <a:p>
          <a:endParaRPr lang="ru-RU"/>
        </a:p>
      </dgm:t>
    </dgm:pt>
    <dgm:pt modelId="{2A1322C4-FA49-4532-A473-DBFC3C14E907}" type="sibTrans" cxnId="{6B677AD1-A525-4B7C-9F3B-4B79281007C6}">
      <dgm:prSet/>
      <dgm:spPr/>
      <dgm:t>
        <a:bodyPr/>
        <a:lstStyle/>
        <a:p>
          <a:endParaRPr lang="ru-RU"/>
        </a:p>
      </dgm:t>
    </dgm:pt>
    <dgm:pt modelId="{ADB3C38D-C5FE-4553-ABF6-10C7A54229C6}">
      <dgm:prSet phldrT="[Текст]"/>
      <dgm:spPr/>
      <dgm:t>
        <a:bodyPr/>
        <a:lstStyle/>
        <a:p>
          <a:r>
            <a:rPr lang="ru-RU" dirty="0"/>
            <a:t>Скорость</a:t>
          </a:r>
        </a:p>
      </dgm:t>
    </dgm:pt>
    <dgm:pt modelId="{8B71EBEB-790E-4D0D-8949-51F0C980E12C}" type="parTrans" cxnId="{907086C1-03F1-4012-BE43-84097F08A899}">
      <dgm:prSet/>
      <dgm:spPr/>
      <dgm:t>
        <a:bodyPr/>
        <a:lstStyle/>
        <a:p>
          <a:endParaRPr lang="ru-RU"/>
        </a:p>
      </dgm:t>
    </dgm:pt>
    <dgm:pt modelId="{9296EBD2-BF9B-4487-A0D2-41E76EC9A212}" type="sibTrans" cxnId="{907086C1-03F1-4012-BE43-84097F08A899}">
      <dgm:prSet/>
      <dgm:spPr/>
      <dgm:t>
        <a:bodyPr/>
        <a:lstStyle/>
        <a:p>
          <a:endParaRPr lang="ru-RU"/>
        </a:p>
      </dgm:t>
    </dgm:pt>
    <dgm:pt modelId="{4EBA4FFE-DF2C-4316-96C9-6FB587581E08}">
      <dgm:prSet phldrT="[Текст]"/>
      <dgm:spPr/>
      <dgm:t>
        <a:bodyPr/>
        <a:lstStyle/>
        <a:p>
          <a:r>
            <a:rPr lang="ru-RU" dirty="0"/>
            <a:t>Рост парка</a:t>
          </a:r>
        </a:p>
      </dgm:t>
    </dgm:pt>
    <dgm:pt modelId="{B548DC07-60FD-4910-A754-A1AA3D8C4FF2}" type="parTrans" cxnId="{2F86BA53-2A49-4182-8BD2-A94B82AA475E}">
      <dgm:prSet/>
      <dgm:spPr/>
      <dgm:t>
        <a:bodyPr/>
        <a:lstStyle/>
        <a:p>
          <a:endParaRPr lang="ru-RU"/>
        </a:p>
      </dgm:t>
    </dgm:pt>
    <dgm:pt modelId="{FEF33025-3E22-45AE-BE88-9812A6E44E5C}" type="sibTrans" cxnId="{2F86BA53-2A49-4182-8BD2-A94B82AA475E}">
      <dgm:prSet/>
      <dgm:spPr/>
      <dgm:t>
        <a:bodyPr/>
        <a:lstStyle/>
        <a:p>
          <a:endParaRPr lang="ru-RU"/>
        </a:p>
      </dgm:t>
    </dgm:pt>
    <dgm:pt modelId="{944E3796-1F4D-404F-8553-C40D8EBC3610}" type="pres">
      <dgm:prSet presAssocID="{CD417E0B-DE41-450F-BC85-FEF8716D81FF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8B250C59-219D-46B9-9E4A-DBFA580563BF}" type="pres">
      <dgm:prSet presAssocID="{CD417E0B-DE41-450F-BC85-FEF8716D81FF}" presName="dummyMaxCanvas" presStyleCnt="0"/>
      <dgm:spPr/>
    </dgm:pt>
    <dgm:pt modelId="{8DF0C1BB-C0A6-4997-9782-2F8013AFA161}" type="pres">
      <dgm:prSet presAssocID="{CD417E0B-DE41-450F-BC85-FEF8716D81FF}" presName="parentComposite" presStyleCnt="0"/>
      <dgm:spPr/>
    </dgm:pt>
    <dgm:pt modelId="{9E2C9160-FBEF-4603-87AB-D823A50CC5EF}" type="pres">
      <dgm:prSet presAssocID="{CD417E0B-DE41-450F-BC85-FEF8716D81FF}" presName="parent1" presStyleLbl="alignAccFollowNode1" presStyleIdx="0" presStyleCnt="4" custScaleX="187467" custLinFactNeighborX="-38896">
        <dgm:presLayoutVars>
          <dgm:chMax val="4"/>
        </dgm:presLayoutVars>
      </dgm:prSet>
      <dgm:spPr/>
    </dgm:pt>
    <dgm:pt modelId="{C02C254D-0437-4870-B9A4-60477998BA3B}" type="pres">
      <dgm:prSet presAssocID="{CD417E0B-DE41-450F-BC85-FEF8716D81FF}" presName="parent2" presStyleLbl="alignAccFollowNode1" presStyleIdx="1" presStyleCnt="4" custScaleX="187467" custLinFactNeighborX="39144">
        <dgm:presLayoutVars>
          <dgm:chMax val="4"/>
        </dgm:presLayoutVars>
      </dgm:prSet>
      <dgm:spPr/>
    </dgm:pt>
    <dgm:pt modelId="{95685805-6E81-4E62-8492-5E862A8C491C}" type="pres">
      <dgm:prSet presAssocID="{CD417E0B-DE41-450F-BC85-FEF8716D81FF}" presName="childrenComposite" presStyleCnt="0"/>
      <dgm:spPr/>
    </dgm:pt>
    <dgm:pt modelId="{23C7FBAE-EB8A-43E1-89DA-8C8512154704}" type="pres">
      <dgm:prSet presAssocID="{CD417E0B-DE41-450F-BC85-FEF8716D81FF}" presName="dummyMaxCanvas_ChildArea" presStyleCnt="0"/>
      <dgm:spPr/>
    </dgm:pt>
    <dgm:pt modelId="{D10F7A8A-5E1F-4F91-BA7F-7240A0D10B3A}" type="pres">
      <dgm:prSet presAssocID="{CD417E0B-DE41-450F-BC85-FEF8716D81FF}" presName="fulcrum" presStyleLbl="alignAccFollowNode1" presStyleIdx="2" presStyleCnt="4"/>
      <dgm:spPr/>
    </dgm:pt>
    <dgm:pt modelId="{E1CA3B21-FDF7-4B56-AFA9-05C022C5632B}" type="pres">
      <dgm:prSet presAssocID="{CD417E0B-DE41-450F-BC85-FEF8716D81FF}" presName="balance_23" presStyleLbl="alignAccFollowNode1" presStyleIdx="3" presStyleCnt="4">
        <dgm:presLayoutVars>
          <dgm:bulletEnabled val="1"/>
        </dgm:presLayoutVars>
      </dgm:prSet>
      <dgm:spPr/>
    </dgm:pt>
    <dgm:pt modelId="{1235BD5A-70F6-46B8-B06D-63885CE86B2A}" type="pres">
      <dgm:prSet presAssocID="{CD417E0B-DE41-450F-BC85-FEF8716D81FF}" presName="right_23_1" presStyleLbl="node1" presStyleIdx="0" presStyleCnt="5" custScaleX="140592">
        <dgm:presLayoutVars>
          <dgm:bulletEnabled val="1"/>
        </dgm:presLayoutVars>
      </dgm:prSet>
      <dgm:spPr/>
    </dgm:pt>
    <dgm:pt modelId="{85912A55-D0EC-4418-9B25-EB64F3319DDD}" type="pres">
      <dgm:prSet presAssocID="{CD417E0B-DE41-450F-BC85-FEF8716D81FF}" presName="right_23_2" presStyleLbl="node1" presStyleIdx="1" presStyleCnt="5" custScaleX="140592">
        <dgm:presLayoutVars>
          <dgm:bulletEnabled val="1"/>
        </dgm:presLayoutVars>
      </dgm:prSet>
      <dgm:spPr/>
    </dgm:pt>
    <dgm:pt modelId="{4BC1F920-52A0-4971-8B0F-218244F49213}" type="pres">
      <dgm:prSet presAssocID="{CD417E0B-DE41-450F-BC85-FEF8716D81FF}" presName="right_23_3" presStyleLbl="node1" presStyleIdx="2" presStyleCnt="5" custScaleX="140592">
        <dgm:presLayoutVars>
          <dgm:bulletEnabled val="1"/>
        </dgm:presLayoutVars>
      </dgm:prSet>
      <dgm:spPr/>
    </dgm:pt>
    <dgm:pt modelId="{0DD31F05-5BE1-4B5F-A6F6-B5F8C1298925}" type="pres">
      <dgm:prSet presAssocID="{CD417E0B-DE41-450F-BC85-FEF8716D81FF}" presName="left_23_1" presStyleLbl="node1" presStyleIdx="3" presStyleCnt="5" custScaleX="132843">
        <dgm:presLayoutVars>
          <dgm:bulletEnabled val="1"/>
        </dgm:presLayoutVars>
      </dgm:prSet>
      <dgm:spPr/>
    </dgm:pt>
    <dgm:pt modelId="{3CA2E3D5-5B98-4D75-88A4-3F42DDE495FE}" type="pres">
      <dgm:prSet presAssocID="{CD417E0B-DE41-450F-BC85-FEF8716D81FF}" presName="left_23_2" presStyleLbl="node1" presStyleIdx="4" presStyleCnt="5" custScaleX="132843">
        <dgm:presLayoutVars>
          <dgm:bulletEnabled val="1"/>
        </dgm:presLayoutVars>
      </dgm:prSet>
      <dgm:spPr/>
    </dgm:pt>
  </dgm:ptLst>
  <dgm:cxnLst>
    <dgm:cxn modelId="{412DAB02-4067-48A2-A37B-67A4BCC3359F}" type="presOf" srcId="{06AB1A59-6982-44A0-ABA4-B974D6849ABC}" destId="{3CA2E3D5-5B98-4D75-88A4-3F42DDE495FE}" srcOrd="0" destOrd="0" presId="urn:microsoft.com/office/officeart/2005/8/layout/balance1"/>
    <dgm:cxn modelId="{4176AF0E-3A4E-4F0B-96E6-B428F467442B}" type="presOf" srcId="{F89A3553-F823-49B2-86B0-36C60F4F3117}" destId="{1235BD5A-70F6-46B8-B06D-63885CE86B2A}" srcOrd="0" destOrd="0" presId="urn:microsoft.com/office/officeart/2005/8/layout/balance1"/>
    <dgm:cxn modelId="{637B301D-B61F-49A2-BD30-887FBF7B9E93}" type="presOf" srcId="{56AAF10B-F200-4CF9-97FE-2E1CFF0C937F}" destId="{C02C254D-0437-4870-B9A4-60477998BA3B}" srcOrd="0" destOrd="0" presId="urn:microsoft.com/office/officeart/2005/8/layout/balance1"/>
    <dgm:cxn modelId="{E215226A-B88B-43D7-9BC3-23854F9D8984}" srcId="{978B6985-39B2-4CE0-A66F-0F6BD1CFABF2}" destId="{89080C53-83E3-4868-A2BC-DB0C79F9381D}" srcOrd="0" destOrd="0" parTransId="{D5F95505-C5CC-4A6A-8B31-1B7E13F62F8D}" sibTransId="{1569C4EC-CA58-40F1-9082-F61DD2D88C9A}"/>
    <dgm:cxn modelId="{4E0ACE4B-3DFE-42AE-91BC-9CA6C90F719F}" srcId="{978B6985-39B2-4CE0-A66F-0F6BD1CFABF2}" destId="{06AB1A59-6982-44A0-ABA4-B974D6849ABC}" srcOrd="1" destOrd="0" parTransId="{96C812AA-C0BB-43CC-85C6-95BC1D4C0DB8}" sibTransId="{C90D7B47-4B78-483A-A7FD-51ADF721227C}"/>
    <dgm:cxn modelId="{EAA49271-D25F-4FAD-9FD4-8E17BAF7B059}" type="presOf" srcId="{ADB3C38D-C5FE-4553-ABF6-10C7A54229C6}" destId="{85912A55-D0EC-4418-9B25-EB64F3319DDD}" srcOrd="0" destOrd="0" presId="urn:microsoft.com/office/officeart/2005/8/layout/balance1"/>
    <dgm:cxn modelId="{2F86BA53-2A49-4182-8BD2-A94B82AA475E}" srcId="{56AAF10B-F200-4CF9-97FE-2E1CFF0C937F}" destId="{4EBA4FFE-DF2C-4316-96C9-6FB587581E08}" srcOrd="2" destOrd="0" parTransId="{B548DC07-60FD-4910-A754-A1AA3D8C4FF2}" sibTransId="{FEF33025-3E22-45AE-BE88-9812A6E44E5C}"/>
    <dgm:cxn modelId="{B8C53D87-ACA4-4227-9862-04EC9E1786A6}" type="presOf" srcId="{4EBA4FFE-DF2C-4316-96C9-6FB587581E08}" destId="{4BC1F920-52A0-4971-8B0F-218244F49213}" srcOrd="0" destOrd="0" presId="urn:microsoft.com/office/officeart/2005/8/layout/balance1"/>
    <dgm:cxn modelId="{2A11B994-4C54-46A2-9E10-3AA38D71347A}" srcId="{CD417E0B-DE41-450F-BC85-FEF8716D81FF}" destId="{978B6985-39B2-4CE0-A66F-0F6BD1CFABF2}" srcOrd="0" destOrd="0" parTransId="{950177D2-843F-4824-829C-9DEA0F9B0374}" sibTransId="{9189398E-8EB3-4F34-BBEA-B52AC174DB0B}"/>
    <dgm:cxn modelId="{D05364BA-B293-4C57-BFAB-9EE223885268}" type="presOf" srcId="{89080C53-83E3-4868-A2BC-DB0C79F9381D}" destId="{0DD31F05-5BE1-4B5F-A6F6-B5F8C1298925}" srcOrd="0" destOrd="0" presId="urn:microsoft.com/office/officeart/2005/8/layout/balance1"/>
    <dgm:cxn modelId="{1559F7C0-9EC2-45CA-B508-1C9C37BD2233}" type="presOf" srcId="{978B6985-39B2-4CE0-A66F-0F6BD1CFABF2}" destId="{9E2C9160-FBEF-4603-87AB-D823A50CC5EF}" srcOrd="0" destOrd="0" presId="urn:microsoft.com/office/officeart/2005/8/layout/balance1"/>
    <dgm:cxn modelId="{907086C1-03F1-4012-BE43-84097F08A899}" srcId="{56AAF10B-F200-4CF9-97FE-2E1CFF0C937F}" destId="{ADB3C38D-C5FE-4553-ABF6-10C7A54229C6}" srcOrd="1" destOrd="0" parTransId="{8B71EBEB-790E-4D0D-8949-51F0C980E12C}" sibTransId="{9296EBD2-BF9B-4487-A0D2-41E76EC9A212}"/>
    <dgm:cxn modelId="{6B677AD1-A525-4B7C-9F3B-4B79281007C6}" srcId="{56AAF10B-F200-4CF9-97FE-2E1CFF0C937F}" destId="{F89A3553-F823-49B2-86B0-36C60F4F3117}" srcOrd="0" destOrd="0" parTransId="{9581023A-52CE-4B29-A238-E9313167EE5A}" sibTransId="{2A1322C4-FA49-4532-A473-DBFC3C14E907}"/>
    <dgm:cxn modelId="{CB00B8D1-0DAE-4F22-9A8D-2DC9B01B9C02}" type="presOf" srcId="{CD417E0B-DE41-450F-BC85-FEF8716D81FF}" destId="{944E3796-1F4D-404F-8553-C40D8EBC3610}" srcOrd="0" destOrd="0" presId="urn:microsoft.com/office/officeart/2005/8/layout/balance1"/>
    <dgm:cxn modelId="{5D76CFF6-BFCA-456D-8A87-F7F390177670}" srcId="{CD417E0B-DE41-450F-BC85-FEF8716D81FF}" destId="{56AAF10B-F200-4CF9-97FE-2E1CFF0C937F}" srcOrd="1" destOrd="0" parTransId="{63F30AD8-80AE-464F-B487-9CF27FB01B27}" sibTransId="{DCE79F24-97A5-4C5B-AD39-592AE301BBA7}"/>
    <dgm:cxn modelId="{1ACBA057-0762-4C3A-BB91-98FAC7EFC8FD}" type="presParOf" srcId="{944E3796-1F4D-404F-8553-C40D8EBC3610}" destId="{8B250C59-219D-46B9-9E4A-DBFA580563BF}" srcOrd="0" destOrd="0" presId="urn:microsoft.com/office/officeart/2005/8/layout/balance1"/>
    <dgm:cxn modelId="{293D4B16-9DC5-41DC-ADB9-730B71D5368D}" type="presParOf" srcId="{944E3796-1F4D-404F-8553-C40D8EBC3610}" destId="{8DF0C1BB-C0A6-4997-9782-2F8013AFA161}" srcOrd="1" destOrd="0" presId="urn:microsoft.com/office/officeart/2005/8/layout/balance1"/>
    <dgm:cxn modelId="{C00F1CB2-D906-4264-8D4A-730CCAAF8764}" type="presParOf" srcId="{8DF0C1BB-C0A6-4997-9782-2F8013AFA161}" destId="{9E2C9160-FBEF-4603-87AB-D823A50CC5EF}" srcOrd="0" destOrd="0" presId="urn:microsoft.com/office/officeart/2005/8/layout/balance1"/>
    <dgm:cxn modelId="{032438AD-486F-40CC-B940-5679CD799ABB}" type="presParOf" srcId="{8DF0C1BB-C0A6-4997-9782-2F8013AFA161}" destId="{C02C254D-0437-4870-B9A4-60477998BA3B}" srcOrd="1" destOrd="0" presId="urn:microsoft.com/office/officeart/2005/8/layout/balance1"/>
    <dgm:cxn modelId="{A181D9CA-78D4-473D-A69D-9E0211CB838C}" type="presParOf" srcId="{944E3796-1F4D-404F-8553-C40D8EBC3610}" destId="{95685805-6E81-4E62-8492-5E862A8C491C}" srcOrd="2" destOrd="0" presId="urn:microsoft.com/office/officeart/2005/8/layout/balance1"/>
    <dgm:cxn modelId="{B93BE962-8B6C-4633-9FD2-13774FF591B6}" type="presParOf" srcId="{95685805-6E81-4E62-8492-5E862A8C491C}" destId="{23C7FBAE-EB8A-43E1-89DA-8C8512154704}" srcOrd="0" destOrd="0" presId="urn:microsoft.com/office/officeart/2005/8/layout/balance1"/>
    <dgm:cxn modelId="{AD82C0B5-88B0-49F6-9C49-662BFA7AE0AA}" type="presParOf" srcId="{95685805-6E81-4E62-8492-5E862A8C491C}" destId="{D10F7A8A-5E1F-4F91-BA7F-7240A0D10B3A}" srcOrd="1" destOrd="0" presId="urn:microsoft.com/office/officeart/2005/8/layout/balance1"/>
    <dgm:cxn modelId="{A9AC5E06-0516-4E7C-9BDF-969673691283}" type="presParOf" srcId="{95685805-6E81-4E62-8492-5E862A8C491C}" destId="{E1CA3B21-FDF7-4B56-AFA9-05C022C5632B}" srcOrd="2" destOrd="0" presId="urn:microsoft.com/office/officeart/2005/8/layout/balance1"/>
    <dgm:cxn modelId="{BE0D0325-7AFD-4E64-B633-33102FC4AD00}" type="presParOf" srcId="{95685805-6E81-4E62-8492-5E862A8C491C}" destId="{1235BD5A-70F6-46B8-B06D-63885CE86B2A}" srcOrd="3" destOrd="0" presId="urn:microsoft.com/office/officeart/2005/8/layout/balance1"/>
    <dgm:cxn modelId="{BEDE65C2-9139-4721-ADC7-8886D502C13A}" type="presParOf" srcId="{95685805-6E81-4E62-8492-5E862A8C491C}" destId="{85912A55-D0EC-4418-9B25-EB64F3319DDD}" srcOrd="4" destOrd="0" presId="urn:microsoft.com/office/officeart/2005/8/layout/balance1"/>
    <dgm:cxn modelId="{EA637E6C-87DC-4CA2-BC1A-E5C75172135B}" type="presParOf" srcId="{95685805-6E81-4E62-8492-5E862A8C491C}" destId="{4BC1F920-52A0-4971-8B0F-218244F49213}" srcOrd="5" destOrd="0" presId="urn:microsoft.com/office/officeart/2005/8/layout/balance1"/>
    <dgm:cxn modelId="{BED54ED1-A9A3-4A3C-89DC-EEA3249B2E47}" type="presParOf" srcId="{95685805-6E81-4E62-8492-5E862A8C491C}" destId="{0DD31F05-5BE1-4B5F-A6F6-B5F8C1298925}" srcOrd="6" destOrd="0" presId="urn:microsoft.com/office/officeart/2005/8/layout/balance1"/>
    <dgm:cxn modelId="{124E23F2-2BED-4D15-B618-5C5069053B23}" type="presParOf" srcId="{95685805-6E81-4E62-8492-5E862A8C491C}" destId="{3CA2E3D5-5B98-4D75-88A4-3F42DDE495FE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6501C-C671-47E3-84E9-DB801E99D694}">
      <dsp:nvSpPr>
        <dsp:cNvPr id="0" name=""/>
        <dsp:cNvSpPr/>
      </dsp:nvSpPr>
      <dsp:spPr>
        <a:xfrm>
          <a:off x="975404" y="45083"/>
          <a:ext cx="2163990" cy="21639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Медицинской организации</a:t>
          </a:r>
        </a:p>
      </dsp:txBody>
      <dsp:txXfrm>
        <a:off x="1263936" y="423781"/>
        <a:ext cx="1586926" cy="973795"/>
      </dsp:txXfrm>
    </dsp:sp>
    <dsp:sp modelId="{D346E73A-3DF5-43AB-A5CA-775A759AB7F4}">
      <dsp:nvSpPr>
        <dsp:cNvPr id="0" name=""/>
        <dsp:cNvSpPr/>
      </dsp:nvSpPr>
      <dsp:spPr>
        <a:xfrm>
          <a:off x="1756244" y="1397577"/>
          <a:ext cx="2163990" cy="21639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Медицинского персонала</a:t>
          </a:r>
        </a:p>
      </dsp:txBody>
      <dsp:txXfrm>
        <a:off x="2418065" y="1956608"/>
        <a:ext cx="1298394" cy="1190194"/>
      </dsp:txXfrm>
    </dsp:sp>
    <dsp:sp modelId="{55A98ED5-9D0A-48C6-BB8F-124A5F718075}">
      <dsp:nvSpPr>
        <dsp:cNvPr id="0" name=""/>
        <dsp:cNvSpPr/>
      </dsp:nvSpPr>
      <dsp:spPr>
        <a:xfrm>
          <a:off x="194564" y="1397577"/>
          <a:ext cx="2163990" cy="21639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Пациента</a:t>
          </a:r>
        </a:p>
      </dsp:txBody>
      <dsp:txXfrm>
        <a:off x="398340" y="1956608"/>
        <a:ext cx="1298394" cy="1190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34E1A-6ACD-4B0D-81B7-AAEAF9DB807E}">
      <dsp:nvSpPr>
        <dsp:cNvPr id="0" name=""/>
        <dsp:cNvSpPr/>
      </dsp:nvSpPr>
      <dsp:spPr>
        <a:xfrm>
          <a:off x="617219" y="0"/>
          <a:ext cx="6995160" cy="2235695"/>
        </a:xfrm>
        <a:prstGeom prst="rightArrow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9ED0D-5845-427D-A2E8-C137C3F36200}">
      <dsp:nvSpPr>
        <dsp:cNvPr id="0" name=""/>
        <dsp:cNvSpPr/>
      </dsp:nvSpPr>
      <dsp:spPr>
        <a:xfrm>
          <a:off x="3616" y="670708"/>
          <a:ext cx="1581224" cy="894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Очный осмотр, определение показаний, противопоказаний</a:t>
          </a:r>
        </a:p>
      </dsp:txBody>
      <dsp:txXfrm>
        <a:off x="47271" y="714363"/>
        <a:ext cx="1493914" cy="806968"/>
      </dsp:txXfrm>
    </dsp:sp>
    <dsp:sp modelId="{A558275D-FFAC-4438-9AE7-B2B25D9083F1}">
      <dsp:nvSpPr>
        <dsp:cNvPr id="0" name=""/>
        <dsp:cNvSpPr/>
      </dsp:nvSpPr>
      <dsp:spPr>
        <a:xfrm>
          <a:off x="1663902" y="670708"/>
          <a:ext cx="1581224" cy="894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Информированное согласие</a:t>
          </a:r>
        </a:p>
      </dsp:txBody>
      <dsp:txXfrm>
        <a:off x="1707557" y="714363"/>
        <a:ext cx="1493914" cy="806968"/>
      </dsp:txXfrm>
    </dsp:sp>
    <dsp:sp modelId="{957C92A1-042D-4EFD-B4A8-9C1D42BA3D14}">
      <dsp:nvSpPr>
        <dsp:cNvPr id="0" name=""/>
        <dsp:cNvSpPr/>
      </dsp:nvSpPr>
      <dsp:spPr>
        <a:xfrm>
          <a:off x="3324187" y="670708"/>
          <a:ext cx="1581224" cy="894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Выдача (приобретение)</a:t>
          </a:r>
          <a:br>
            <a:rPr lang="ru-RU" sz="1200" kern="1200" dirty="0"/>
          </a:br>
          <a:r>
            <a:rPr lang="ru-RU" sz="1200" kern="1200" dirty="0"/>
            <a:t>МИ</a:t>
          </a:r>
        </a:p>
      </dsp:txBody>
      <dsp:txXfrm>
        <a:off x="3367842" y="714363"/>
        <a:ext cx="1493914" cy="806968"/>
      </dsp:txXfrm>
    </dsp:sp>
    <dsp:sp modelId="{D820E649-A2A5-43B8-B392-F85B66B5661A}">
      <dsp:nvSpPr>
        <dsp:cNvPr id="0" name=""/>
        <dsp:cNvSpPr/>
      </dsp:nvSpPr>
      <dsp:spPr>
        <a:xfrm>
          <a:off x="4984473" y="670708"/>
          <a:ext cx="1581224" cy="894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Обучение применения</a:t>
          </a:r>
          <a:br>
            <a:rPr lang="ru-RU" sz="1200" kern="1200" dirty="0"/>
          </a:br>
          <a:r>
            <a:rPr lang="ru-RU" sz="1200" kern="1200" dirty="0"/>
            <a:t>МИ</a:t>
          </a:r>
        </a:p>
      </dsp:txBody>
      <dsp:txXfrm>
        <a:off x="5028128" y="714363"/>
        <a:ext cx="1493914" cy="806968"/>
      </dsp:txXfrm>
    </dsp:sp>
    <dsp:sp modelId="{4A8760C3-BB04-4C29-ABC4-8859C870357E}">
      <dsp:nvSpPr>
        <dsp:cNvPr id="0" name=""/>
        <dsp:cNvSpPr/>
      </dsp:nvSpPr>
      <dsp:spPr>
        <a:xfrm>
          <a:off x="6644759" y="670708"/>
          <a:ext cx="1581224" cy="894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Тестовые подключения / обучение</a:t>
          </a:r>
        </a:p>
      </dsp:txBody>
      <dsp:txXfrm>
        <a:off x="6688414" y="714363"/>
        <a:ext cx="1493914" cy="806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22DAB-25BD-4A80-A422-E6C0CF3406F8}">
      <dsp:nvSpPr>
        <dsp:cNvPr id="0" name=""/>
        <dsp:cNvSpPr/>
      </dsp:nvSpPr>
      <dsp:spPr>
        <a:xfrm>
          <a:off x="1019946" y="792098"/>
          <a:ext cx="1769259" cy="176925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ТММ</a:t>
          </a:r>
        </a:p>
      </dsp:txBody>
      <dsp:txXfrm>
        <a:off x="1279048" y="1051200"/>
        <a:ext cx="1251055" cy="1251055"/>
      </dsp:txXfrm>
    </dsp:sp>
    <dsp:sp modelId="{119E8757-919F-429C-9EC6-86A63F5AFE6E}">
      <dsp:nvSpPr>
        <dsp:cNvPr id="0" name=""/>
        <dsp:cNvSpPr/>
      </dsp:nvSpPr>
      <dsp:spPr>
        <a:xfrm>
          <a:off x="1080119" y="-216022"/>
          <a:ext cx="1669755" cy="158576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Измерение</a:t>
          </a:r>
        </a:p>
      </dsp:txBody>
      <dsp:txXfrm>
        <a:off x="1324649" y="16208"/>
        <a:ext cx="1180695" cy="1121309"/>
      </dsp:txXfrm>
    </dsp:sp>
    <dsp:sp modelId="{E013956D-C6B5-4C8A-9954-79E7DE7C67C1}">
      <dsp:nvSpPr>
        <dsp:cNvPr id="0" name=""/>
        <dsp:cNvSpPr/>
      </dsp:nvSpPr>
      <dsp:spPr>
        <a:xfrm>
          <a:off x="2040100" y="1510576"/>
          <a:ext cx="1669755" cy="158576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Оценка</a:t>
          </a:r>
        </a:p>
      </dsp:txBody>
      <dsp:txXfrm>
        <a:off x="2284630" y="1742806"/>
        <a:ext cx="1180695" cy="1121309"/>
      </dsp:txXfrm>
    </dsp:sp>
    <dsp:sp modelId="{C2E35FFD-04D1-41B4-8AEB-5B31377D3E33}">
      <dsp:nvSpPr>
        <dsp:cNvPr id="0" name=""/>
        <dsp:cNvSpPr/>
      </dsp:nvSpPr>
      <dsp:spPr>
        <a:xfrm>
          <a:off x="46391" y="1510576"/>
          <a:ext cx="1669755" cy="158576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Реагирование</a:t>
          </a:r>
        </a:p>
      </dsp:txBody>
      <dsp:txXfrm>
        <a:off x="290921" y="1742806"/>
        <a:ext cx="1180695" cy="1121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0DF21-7AAF-4E55-85B3-D2D8A138023B}">
      <dsp:nvSpPr>
        <dsp:cNvPr id="0" name=""/>
        <dsp:cNvSpPr/>
      </dsp:nvSpPr>
      <dsp:spPr>
        <a:xfrm>
          <a:off x="-3096104" y="-476637"/>
          <a:ext cx="3693025" cy="3693025"/>
        </a:xfrm>
        <a:prstGeom prst="blockArc">
          <a:avLst>
            <a:gd name="adj1" fmla="val 18900000"/>
            <a:gd name="adj2" fmla="val 2700000"/>
            <a:gd name="adj3" fmla="val 585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3BF9E-9569-4D95-A5AE-51EE434D9194}">
      <dsp:nvSpPr>
        <dsp:cNvPr id="0" name=""/>
        <dsp:cNvSpPr/>
      </dsp:nvSpPr>
      <dsp:spPr>
        <a:xfrm>
          <a:off x="383814" y="273975"/>
          <a:ext cx="7811513" cy="5479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93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Данные заболеваемости в наблюдаемом контингенте</a:t>
          </a:r>
        </a:p>
      </dsp:txBody>
      <dsp:txXfrm>
        <a:off x="383814" y="273975"/>
        <a:ext cx="7811513" cy="547950"/>
      </dsp:txXfrm>
    </dsp:sp>
    <dsp:sp modelId="{6686ECB9-B6E5-47F0-BB10-7F3B76802090}">
      <dsp:nvSpPr>
        <dsp:cNvPr id="0" name=""/>
        <dsp:cNvSpPr/>
      </dsp:nvSpPr>
      <dsp:spPr>
        <a:xfrm>
          <a:off x="41345" y="205481"/>
          <a:ext cx="684937" cy="684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523C1-6AE5-4E7E-846D-E506A2186C43}">
      <dsp:nvSpPr>
        <dsp:cNvPr id="0" name=""/>
        <dsp:cNvSpPr/>
      </dsp:nvSpPr>
      <dsp:spPr>
        <a:xfrm>
          <a:off x="582994" y="1095900"/>
          <a:ext cx="7612334" cy="5479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93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Прогностические оценки развития МО</a:t>
          </a:r>
        </a:p>
      </dsp:txBody>
      <dsp:txXfrm>
        <a:off x="582994" y="1095900"/>
        <a:ext cx="7612334" cy="547950"/>
      </dsp:txXfrm>
    </dsp:sp>
    <dsp:sp modelId="{D6461265-5535-421C-93AB-31B63A664A73}">
      <dsp:nvSpPr>
        <dsp:cNvPr id="0" name=""/>
        <dsp:cNvSpPr/>
      </dsp:nvSpPr>
      <dsp:spPr>
        <a:xfrm>
          <a:off x="240525" y="1027406"/>
          <a:ext cx="684937" cy="684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6CF0B-67BC-44B3-A584-00F223912714}">
      <dsp:nvSpPr>
        <dsp:cNvPr id="0" name=""/>
        <dsp:cNvSpPr/>
      </dsp:nvSpPr>
      <dsp:spPr>
        <a:xfrm>
          <a:off x="383814" y="1917825"/>
          <a:ext cx="7811513" cy="5479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93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Инструктивные материалы по применению ТММ</a:t>
          </a:r>
        </a:p>
      </dsp:txBody>
      <dsp:txXfrm>
        <a:off x="383814" y="1917825"/>
        <a:ext cx="7811513" cy="547950"/>
      </dsp:txXfrm>
    </dsp:sp>
    <dsp:sp modelId="{AD7E0EB1-C98F-4002-A454-86DF1CEEA8CC}">
      <dsp:nvSpPr>
        <dsp:cNvPr id="0" name=""/>
        <dsp:cNvSpPr/>
      </dsp:nvSpPr>
      <dsp:spPr>
        <a:xfrm>
          <a:off x="41345" y="1849331"/>
          <a:ext cx="684937" cy="684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00A57-B0F4-41DD-BEE0-2E42D5A6A0F7}">
      <dsp:nvSpPr>
        <dsp:cNvPr id="0" name=""/>
        <dsp:cNvSpPr/>
      </dsp:nvSpPr>
      <dsp:spPr>
        <a:xfrm>
          <a:off x="2202548" y="2193"/>
          <a:ext cx="1235190" cy="80287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</a:rPr>
            <a:t>Показатели здоровья</a:t>
          </a:r>
        </a:p>
      </dsp:txBody>
      <dsp:txXfrm>
        <a:off x="2241741" y="41386"/>
        <a:ext cx="1156804" cy="724487"/>
      </dsp:txXfrm>
    </dsp:sp>
    <dsp:sp modelId="{0220EF52-5B77-4144-BFD1-B6AFFCE2CD86}">
      <dsp:nvSpPr>
        <dsp:cNvPr id="0" name=""/>
        <dsp:cNvSpPr/>
      </dsp:nvSpPr>
      <dsp:spPr>
        <a:xfrm>
          <a:off x="1217071" y="403630"/>
          <a:ext cx="3206145" cy="3206145"/>
        </a:xfrm>
        <a:custGeom>
          <a:avLst/>
          <a:gdLst/>
          <a:ahLst/>
          <a:cxnLst/>
          <a:rect l="0" t="0" r="0" b="0"/>
          <a:pathLst>
            <a:path>
              <a:moveTo>
                <a:pt x="2229140" y="127308"/>
              </a:moveTo>
              <a:arcTo wR="1603072" hR="1603072" stAng="17579295" swAng="1959991"/>
            </a:path>
          </a:pathLst>
        </a:custGeom>
        <a:noFill/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F3CBD1-E6BF-4B93-8498-C060D506EFBA}">
      <dsp:nvSpPr>
        <dsp:cNvPr id="0" name=""/>
        <dsp:cNvSpPr/>
      </dsp:nvSpPr>
      <dsp:spPr>
        <a:xfrm>
          <a:off x="3727161" y="1109889"/>
          <a:ext cx="1235190" cy="80287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</a:rPr>
            <a:t>Летальность</a:t>
          </a:r>
        </a:p>
      </dsp:txBody>
      <dsp:txXfrm>
        <a:off x="3766354" y="1149082"/>
        <a:ext cx="1156804" cy="724487"/>
      </dsp:txXfrm>
    </dsp:sp>
    <dsp:sp modelId="{3E86863F-B184-455B-9F8F-A0BCD841F8AB}">
      <dsp:nvSpPr>
        <dsp:cNvPr id="0" name=""/>
        <dsp:cNvSpPr/>
      </dsp:nvSpPr>
      <dsp:spPr>
        <a:xfrm>
          <a:off x="1217071" y="403630"/>
          <a:ext cx="3206145" cy="3206145"/>
        </a:xfrm>
        <a:custGeom>
          <a:avLst/>
          <a:gdLst/>
          <a:ahLst/>
          <a:cxnLst/>
          <a:rect l="0" t="0" r="0" b="0"/>
          <a:pathLst>
            <a:path>
              <a:moveTo>
                <a:pt x="3203959" y="1519374"/>
              </a:moveTo>
              <a:arcTo wR="1603072" hR="1603072" stAng="21420430" swAng="2195114"/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D87933-BB4D-46F1-9FF9-4384CD44A2F8}">
      <dsp:nvSpPr>
        <dsp:cNvPr id="0" name=""/>
        <dsp:cNvSpPr/>
      </dsp:nvSpPr>
      <dsp:spPr>
        <a:xfrm>
          <a:off x="3144811" y="2902179"/>
          <a:ext cx="1235190" cy="80287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</a:rPr>
            <a:t>Комплаенс</a:t>
          </a:r>
        </a:p>
      </dsp:txBody>
      <dsp:txXfrm>
        <a:off x="3184004" y="2941372"/>
        <a:ext cx="1156804" cy="724487"/>
      </dsp:txXfrm>
    </dsp:sp>
    <dsp:sp modelId="{0132A9B7-823B-483E-BAC6-1B0D4F696AE4}">
      <dsp:nvSpPr>
        <dsp:cNvPr id="0" name=""/>
        <dsp:cNvSpPr/>
      </dsp:nvSpPr>
      <dsp:spPr>
        <a:xfrm>
          <a:off x="1217071" y="403630"/>
          <a:ext cx="3206145" cy="3206145"/>
        </a:xfrm>
        <a:custGeom>
          <a:avLst/>
          <a:gdLst/>
          <a:ahLst/>
          <a:cxnLst/>
          <a:rect l="0" t="0" r="0" b="0"/>
          <a:pathLst>
            <a:path>
              <a:moveTo>
                <a:pt x="1921378" y="3174226"/>
              </a:moveTo>
              <a:arcTo wR="1603072" hR="1603072" stAng="4712834" swAng="1374332"/>
            </a:path>
          </a:pathLst>
        </a:custGeom>
        <a:noFill/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4B378-474A-4F00-8124-C375865AD3DC}">
      <dsp:nvSpPr>
        <dsp:cNvPr id="0" name=""/>
        <dsp:cNvSpPr/>
      </dsp:nvSpPr>
      <dsp:spPr>
        <a:xfrm>
          <a:off x="1260286" y="2902179"/>
          <a:ext cx="1235190" cy="80287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</a:rPr>
            <a:t>Технические параметры</a:t>
          </a:r>
        </a:p>
      </dsp:txBody>
      <dsp:txXfrm>
        <a:off x="1299479" y="2941372"/>
        <a:ext cx="1156804" cy="724487"/>
      </dsp:txXfrm>
    </dsp:sp>
    <dsp:sp modelId="{2C8F8BD1-7DD3-482A-BF95-B67ED0B64537}">
      <dsp:nvSpPr>
        <dsp:cNvPr id="0" name=""/>
        <dsp:cNvSpPr/>
      </dsp:nvSpPr>
      <dsp:spPr>
        <a:xfrm>
          <a:off x="1217071" y="403630"/>
          <a:ext cx="3206145" cy="3206145"/>
        </a:xfrm>
        <a:custGeom>
          <a:avLst/>
          <a:gdLst/>
          <a:ahLst/>
          <a:cxnLst/>
          <a:rect l="0" t="0" r="0" b="0"/>
          <a:pathLst>
            <a:path>
              <a:moveTo>
                <a:pt x="267721" y="2490022"/>
              </a:moveTo>
              <a:arcTo wR="1603072" hR="1603072" stAng="8784456" swAng="2195114"/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BE2F6-9A39-4208-A332-A598B8367F99}">
      <dsp:nvSpPr>
        <dsp:cNvPr id="0" name=""/>
        <dsp:cNvSpPr/>
      </dsp:nvSpPr>
      <dsp:spPr>
        <a:xfrm>
          <a:off x="677936" y="1109889"/>
          <a:ext cx="1235190" cy="80287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</a:rPr>
            <a:t>Медицинские показатели (динамика)</a:t>
          </a:r>
        </a:p>
      </dsp:txBody>
      <dsp:txXfrm>
        <a:off x="717129" y="1149082"/>
        <a:ext cx="1156804" cy="724487"/>
      </dsp:txXfrm>
    </dsp:sp>
    <dsp:sp modelId="{5012E6EF-B469-4131-BAC2-EFDF1E03BDC6}">
      <dsp:nvSpPr>
        <dsp:cNvPr id="0" name=""/>
        <dsp:cNvSpPr/>
      </dsp:nvSpPr>
      <dsp:spPr>
        <a:xfrm>
          <a:off x="1217071" y="403630"/>
          <a:ext cx="3206145" cy="3206145"/>
        </a:xfrm>
        <a:custGeom>
          <a:avLst/>
          <a:gdLst/>
          <a:ahLst/>
          <a:cxnLst/>
          <a:rect l="0" t="0" r="0" b="0"/>
          <a:pathLst>
            <a:path>
              <a:moveTo>
                <a:pt x="279490" y="698654"/>
              </a:moveTo>
              <a:arcTo wR="1603072" hR="1603072" stAng="12860714" swAng="1959991"/>
            </a:path>
          </a:pathLst>
        </a:custGeom>
        <a:noFill/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3E633-BB06-4347-9665-598B26E550EA}">
      <dsp:nvSpPr>
        <dsp:cNvPr id="0" name=""/>
        <dsp:cNvSpPr/>
      </dsp:nvSpPr>
      <dsp:spPr>
        <a:xfrm>
          <a:off x="1944" y="0"/>
          <a:ext cx="1907930" cy="347216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Тонометр + блокнот</a:t>
          </a:r>
        </a:p>
      </dsp:txBody>
      <dsp:txXfrm>
        <a:off x="1944" y="0"/>
        <a:ext cx="1907930" cy="1041648"/>
      </dsp:txXfrm>
    </dsp:sp>
    <dsp:sp modelId="{B73182F2-3873-4EA8-B420-3FCA5EBF84C1}">
      <dsp:nvSpPr>
        <dsp:cNvPr id="0" name=""/>
        <dsp:cNvSpPr/>
      </dsp:nvSpPr>
      <dsp:spPr>
        <a:xfrm>
          <a:off x="192737" y="1041944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Дешевизна</a:t>
          </a:r>
        </a:p>
      </dsp:txBody>
      <dsp:txXfrm>
        <a:off x="212716" y="1061923"/>
        <a:ext cx="1486386" cy="642182"/>
      </dsp:txXfrm>
    </dsp:sp>
    <dsp:sp modelId="{5F5A3F66-A2D9-4439-B5EC-C3F0BF59B7DF}">
      <dsp:nvSpPr>
        <dsp:cNvPr id="0" name=""/>
        <dsp:cNvSpPr/>
      </dsp:nvSpPr>
      <dsp:spPr>
        <a:xfrm>
          <a:off x="192737" y="1829029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Можно использовать везде</a:t>
          </a:r>
        </a:p>
      </dsp:txBody>
      <dsp:txXfrm>
        <a:off x="212716" y="1849008"/>
        <a:ext cx="1486386" cy="642182"/>
      </dsp:txXfrm>
    </dsp:sp>
    <dsp:sp modelId="{B1DFD420-05D5-4726-B61F-C1041C7AA954}">
      <dsp:nvSpPr>
        <dsp:cNvPr id="0" name=""/>
        <dsp:cNvSpPr/>
      </dsp:nvSpPr>
      <dsp:spPr>
        <a:xfrm>
          <a:off x="192737" y="2616114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Неудобство для врача</a:t>
          </a:r>
        </a:p>
      </dsp:txBody>
      <dsp:txXfrm>
        <a:off x="212716" y="2636093"/>
        <a:ext cx="1486386" cy="642182"/>
      </dsp:txXfrm>
    </dsp:sp>
    <dsp:sp modelId="{65B4869C-89C6-441B-98B3-7BFD5723C36C}">
      <dsp:nvSpPr>
        <dsp:cNvPr id="0" name=""/>
        <dsp:cNvSpPr/>
      </dsp:nvSpPr>
      <dsp:spPr>
        <a:xfrm>
          <a:off x="2052969" y="0"/>
          <a:ext cx="1907930" cy="34721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Тонометр + приложение </a:t>
          </a:r>
        </a:p>
      </dsp:txBody>
      <dsp:txXfrm>
        <a:off x="2052969" y="0"/>
        <a:ext cx="1907930" cy="1041648"/>
      </dsp:txXfrm>
    </dsp:sp>
    <dsp:sp modelId="{9F680325-8568-4572-8149-F959593E72FE}">
      <dsp:nvSpPr>
        <dsp:cNvPr id="0" name=""/>
        <dsp:cNvSpPr/>
      </dsp:nvSpPr>
      <dsp:spPr>
        <a:xfrm>
          <a:off x="2243762" y="1041944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Требуются навыки, ручной ввод данных</a:t>
          </a:r>
        </a:p>
      </dsp:txBody>
      <dsp:txXfrm>
        <a:off x="2263741" y="1061923"/>
        <a:ext cx="1486386" cy="642182"/>
      </dsp:txXfrm>
    </dsp:sp>
    <dsp:sp modelId="{87A8C3AA-9C56-4A58-987B-F6CCECF1B662}">
      <dsp:nvSpPr>
        <dsp:cNvPr id="0" name=""/>
        <dsp:cNvSpPr/>
      </dsp:nvSpPr>
      <dsp:spPr>
        <a:xfrm>
          <a:off x="2243762" y="1829029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Доступ в интернет</a:t>
          </a:r>
        </a:p>
      </dsp:txBody>
      <dsp:txXfrm>
        <a:off x="2263741" y="1849008"/>
        <a:ext cx="1486386" cy="642182"/>
      </dsp:txXfrm>
    </dsp:sp>
    <dsp:sp modelId="{D8ED377A-9B36-4A43-83C5-BEDF0698D9F9}">
      <dsp:nvSpPr>
        <dsp:cNvPr id="0" name=""/>
        <dsp:cNvSpPr/>
      </dsp:nvSpPr>
      <dsp:spPr>
        <a:xfrm>
          <a:off x="2243762" y="2616114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2 устройства</a:t>
          </a:r>
        </a:p>
      </dsp:txBody>
      <dsp:txXfrm>
        <a:off x="2263741" y="2636093"/>
        <a:ext cx="1486386" cy="642182"/>
      </dsp:txXfrm>
    </dsp:sp>
    <dsp:sp modelId="{F5B096AD-FE2E-401F-B609-002370258E0D}">
      <dsp:nvSpPr>
        <dsp:cNvPr id="0" name=""/>
        <dsp:cNvSpPr/>
      </dsp:nvSpPr>
      <dsp:spPr>
        <a:xfrm>
          <a:off x="4103995" y="0"/>
          <a:ext cx="1907930" cy="34721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Тонометр + смартфон</a:t>
          </a:r>
        </a:p>
      </dsp:txBody>
      <dsp:txXfrm>
        <a:off x="4103995" y="0"/>
        <a:ext cx="1907930" cy="1041648"/>
      </dsp:txXfrm>
    </dsp:sp>
    <dsp:sp modelId="{DA05EDA3-88E1-4DD1-A6EB-E922C74DC644}">
      <dsp:nvSpPr>
        <dsp:cNvPr id="0" name=""/>
        <dsp:cNvSpPr/>
      </dsp:nvSpPr>
      <dsp:spPr>
        <a:xfrm>
          <a:off x="4294788" y="1041944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Сопряжение тонометра и смартфона</a:t>
          </a:r>
        </a:p>
      </dsp:txBody>
      <dsp:txXfrm>
        <a:off x="4314767" y="1061923"/>
        <a:ext cx="1486386" cy="642182"/>
      </dsp:txXfrm>
    </dsp:sp>
    <dsp:sp modelId="{5A3728FA-504A-4018-AA9B-BACD165E66C2}">
      <dsp:nvSpPr>
        <dsp:cNvPr id="0" name=""/>
        <dsp:cNvSpPr/>
      </dsp:nvSpPr>
      <dsp:spPr>
        <a:xfrm>
          <a:off x="4294788" y="1829029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Мобильный интернет</a:t>
          </a:r>
        </a:p>
      </dsp:txBody>
      <dsp:txXfrm>
        <a:off x="4314767" y="1849008"/>
        <a:ext cx="1486386" cy="642182"/>
      </dsp:txXfrm>
    </dsp:sp>
    <dsp:sp modelId="{DBD8734B-D8E1-469A-A37A-128C3D02DEC7}">
      <dsp:nvSpPr>
        <dsp:cNvPr id="0" name=""/>
        <dsp:cNvSpPr/>
      </dsp:nvSpPr>
      <dsp:spPr>
        <a:xfrm>
          <a:off x="4294788" y="2616114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2 устройства</a:t>
          </a:r>
          <a:endParaRPr lang="ru-RU" sz="1400" kern="1200" dirty="0"/>
        </a:p>
      </dsp:txBody>
      <dsp:txXfrm>
        <a:off x="4314767" y="2636093"/>
        <a:ext cx="1486386" cy="642182"/>
      </dsp:txXfrm>
    </dsp:sp>
    <dsp:sp modelId="{316DEC9B-CE29-44A5-A15A-0D42ABC5EF22}">
      <dsp:nvSpPr>
        <dsp:cNvPr id="0" name=""/>
        <dsp:cNvSpPr/>
      </dsp:nvSpPr>
      <dsp:spPr>
        <a:xfrm>
          <a:off x="6155020" y="0"/>
          <a:ext cx="1907930" cy="347216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Тонометр с выходом в сеть</a:t>
          </a:r>
        </a:p>
      </dsp:txBody>
      <dsp:txXfrm>
        <a:off x="6155020" y="0"/>
        <a:ext cx="1907930" cy="1041648"/>
      </dsp:txXfrm>
    </dsp:sp>
    <dsp:sp modelId="{BA030D67-E9FB-42A7-88DF-D6FE3AF9E323}">
      <dsp:nvSpPr>
        <dsp:cNvPr id="0" name=""/>
        <dsp:cNvSpPr/>
      </dsp:nvSpPr>
      <dsp:spPr>
        <a:xfrm>
          <a:off x="6345813" y="1041944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Мобильный интернет</a:t>
          </a:r>
        </a:p>
      </dsp:txBody>
      <dsp:txXfrm>
        <a:off x="6365792" y="1061923"/>
        <a:ext cx="1486386" cy="642182"/>
      </dsp:txXfrm>
    </dsp:sp>
    <dsp:sp modelId="{6C7ADDF1-A857-4319-8E4D-FDD0DBC93506}">
      <dsp:nvSpPr>
        <dsp:cNvPr id="0" name=""/>
        <dsp:cNvSpPr/>
      </dsp:nvSpPr>
      <dsp:spPr>
        <a:xfrm>
          <a:off x="6345813" y="1829029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Зависимость от оператора</a:t>
          </a:r>
        </a:p>
      </dsp:txBody>
      <dsp:txXfrm>
        <a:off x="6365792" y="1849008"/>
        <a:ext cx="1486386" cy="642182"/>
      </dsp:txXfrm>
    </dsp:sp>
    <dsp:sp modelId="{DA7505E7-7FCE-45C4-A2CF-4EF3A54DA1B9}">
      <dsp:nvSpPr>
        <dsp:cNvPr id="0" name=""/>
        <dsp:cNvSpPr/>
      </dsp:nvSpPr>
      <dsp:spPr>
        <a:xfrm>
          <a:off x="6345813" y="2616114"/>
          <a:ext cx="1526344" cy="68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1 устройство</a:t>
          </a:r>
        </a:p>
      </dsp:txBody>
      <dsp:txXfrm>
        <a:off x="6365792" y="2636093"/>
        <a:ext cx="1486386" cy="6421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7EE14-4261-4536-83E8-E3EC84F819E7}">
      <dsp:nvSpPr>
        <dsp:cNvPr id="0" name=""/>
        <dsp:cNvSpPr/>
      </dsp:nvSpPr>
      <dsp:spPr>
        <a:xfrm rot="5400000">
          <a:off x="5158610" y="-2084917"/>
          <a:ext cx="87503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Использование приборов, адаптированных к аритмиям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Серийный режим измерения</a:t>
          </a:r>
        </a:p>
      </dsp:txBody>
      <dsp:txXfrm rot="-5400000">
        <a:off x="2962655" y="153754"/>
        <a:ext cx="5224228" cy="789602"/>
      </dsp:txXfrm>
    </dsp:sp>
    <dsp:sp modelId="{45C6B3AE-6D00-4725-8D68-CCB4F46A85CD}">
      <dsp:nvSpPr>
        <dsp:cNvPr id="0" name=""/>
        <dsp:cNvSpPr/>
      </dsp:nvSpPr>
      <dsp:spPr>
        <a:xfrm>
          <a:off x="0" y="1657"/>
          <a:ext cx="2962656" cy="1093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Аритмии (мерцательная)</a:t>
          </a:r>
        </a:p>
      </dsp:txBody>
      <dsp:txXfrm>
        <a:off x="53395" y="55052"/>
        <a:ext cx="2855866" cy="987003"/>
      </dsp:txXfrm>
    </dsp:sp>
    <dsp:sp modelId="{B94744B8-9183-40D9-B169-615FB5E2A92F}">
      <dsp:nvSpPr>
        <dsp:cNvPr id="0" name=""/>
        <dsp:cNvSpPr/>
      </dsp:nvSpPr>
      <dsp:spPr>
        <a:xfrm rot="5400000">
          <a:off x="5158610" y="-936434"/>
          <a:ext cx="87503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Контроль СПВ и других параметров гемодинамики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Визуальный контроль осциллограммы</a:t>
          </a:r>
        </a:p>
      </dsp:txBody>
      <dsp:txXfrm rot="-5400000">
        <a:off x="2962655" y="1302237"/>
        <a:ext cx="5224228" cy="789602"/>
      </dsp:txXfrm>
    </dsp:sp>
    <dsp:sp modelId="{FA653C2D-5BAF-4516-899A-70ABF38629CC}">
      <dsp:nvSpPr>
        <dsp:cNvPr id="0" name=""/>
        <dsp:cNvSpPr/>
      </dsp:nvSpPr>
      <dsp:spPr>
        <a:xfrm>
          <a:off x="0" y="1150140"/>
          <a:ext cx="2962656" cy="1093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Значительная выраженность атеросклероза</a:t>
          </a:r>
        </a:p>
      </dsp:txBody>
      <dsp:txXfrm>
        <a:off x="53395" y="1203535"/>
        <a:ext cx="2855866" cy="987003"/>
      </dsp:txXfrm>
    </dsp:sp>
    <dsp:sp modelId="{1C9A7CEE-7C02-4EBC-BC36-7DB98E85613D}">
      <dsp:nvSpPr>
        <dsp:cNvPr id="0" name=""/>
        <dsp:cNvSpPr/>
      </dsp:nvSpPr>
      <dsp:spPr>
        <a:xfrm rot="5400000">
          <a:off x="5158610" y="212048"/>
          <a:ext cx="87503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Визуальный контроль осциллограммы</a:t>
          </a:r>
        </a:p>
      </dsp:txBody>
      <dsp:txXfrm rot="-5400000">
        <a:off x="2962655" y="2450719"/>
        <a:ext cx="5224228" cy="789602"/>
      </dsp:txXfrm>
    </dsp:sp>
    <dsp:sp modelId="{184E2639-41FF-46A2-89F2-93CE75F548C0}">
      <dsp:nvSpPr>
        <dsp:cNvPr id="0" name=""/>
        <dsp:cNvSpPr/>
      </dsp:nvSpPr>
      <dsp:spPr>
        <a:xfrm>
          <a:off x="0" y="2298624"/>
          <a:ext cx="2962656" cy="1093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Известные сложности подбора терапии</a:t>
          </a:r>
        </a:p>
      </dsp:txBody>
      <dsp:txXfrm>
        <a:off x="53395" y="2352019"/>
        <a:ext cx="2855866" cy="9870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C9160-FBEF-4603-87AB-D823A50CC5EF}">
      <dsp:nvSpPr>
        <dsp:cNvPr id="0" name=""/>
        <dsp:cNvSpPr/>
      </dsp:nvSpPr>
      <dsp:spPr>
        <a:xfrm>
          <a:off x="582578" y="0"/>
          <a:ext cx="1652292" cy="48965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Традиционные</a:t>
          </a:r>
          <a:br>
            <a:rPr lang="ru-RU" sz="1100" kern="1200" dirty="0"/>
          </a:br>
          <a:r>
            <a:rPr lang="ru-RU" sz="1100" kern="1200" dirty="0"/>
            <a:t>лабораторные приборы</a:t>
          </a:r>
        </a:p>
      </dsp:txBody>
      <dsp:txXfrm>
        <a:off x="596919" y="14341"/>
        <a:ext cx="1623610" cy="460972"/>
      </dsp:txXfrm>
    </dsp:sp>
    <dsp:sp modelId="{C02C254D-0437-4870-B9A4-60477998BA3B}">
      <dsp:nvSpPr>
        <dsp:cNvPr id="0" name=""/>
        <dsp:cNvSpPr/>
      </dsp:nvSpPr>
      <dsp:spPr>
        <a:xfrm>
          <a:off x="2543506" y="0"/>
          <a:ext cx="1652292" cy="48965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POC</a:t>
          </a:r>
          <a:endParaRPr lang="ru-RU" sz="1100" kern="1200" dirty="0"/>
        </a:p>
      </dsp:txBody>
      <dsp:txXfrm>
        <a:off x="2557847" y="14341"/>
        <a:ext cx="1623610" cy="460972"/>
      </dsp:txXfrm>
    </dsp:sp>
    <dsp:sp modelId="{D10F7A8A-5E1F-4F91-BA7F-7240A0D10B3A}">
      <dsp:nvSpPr>
        <dsp:cNvPr id="0" name=""/>
        <dsp:cNvSpPr/>
      </dsp:nvSpPr>
      <dsp:spPr>
        <a:xfrm>
          <a:off x="2135807" y="2081031"/>
          <a:ext cx="367240" cy="36724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A3B21-FDF7-4B56-AFA9-05C022C5632B}">
      <dsp:nvSpPr>
        <dsp:cNvPr id="0" name=""/>
        <dsp:cNvSpPr/>
      </dsp:nvSpPr>
      <dsp:spPr>
        <a:xfrm rot="240000">
          <a:off x="1217368" y="1923664"/>
          <a:ext cx="2204117" cy="154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35BD5A-70F6-46B8-B06D-63885CE86B2A}">
      <dsp:nvSpPr>
        <dsp:cNvPr id="0" name=""/>
        <dsp:cNvSpPr/>
      </dsp:nvSpPr>
      <dsp:spPr>
        <a:xfrm rot="240000">
          <a:off x="2355542" y="1551260"/>
          <a:ext cx="1249838" cy="3838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«Сухая» химия</a:t>
          </a:r>
        </a:p>
      </dsp:txBody>
      <dsp:txXfrm>
        <a:off x="2374278" y="1569996"/>
        <a:ext cx="1212366" cy="346346"/>
      </dsp:txXfrm>
    </dsp:sp>
    <dsp:sp modelId="{85912A55-D0EC-4418-9B25-EB64F3319DDD}">
      <dsp:nvSpPr>
        <dsp:cNvPr id="0" name=""/>
        <dsp:cNvSpPr/>
      </dsp:nvSpPr>
      <dsp:spPr>
        <a:xfrm rot="240000">
          <a:off x="2387369" y="1110571"/>
          <a:ext cx="1249838" cy="3838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Скорость</a:t>
          </a:r>
        </a:p>
      </dsp:txBody>
      <dsp:txXfrm>
        <a:off x="2406105" y="1129307"/>
        <a:ext cx="1212366" cy="346346"/>
      </dsp:txXfrm>
    </dsp:sp>
    <dsp:sp modelId="{4BC1F920-52A0-4971-8B0F-218244F49213}">
      <dsp:nvSpPr>
        <dsp:cNvPr id="0" name=""/>
        <dsp:cNvSpPr/>
      </dsp:nvSpPr>
      <dsp:spPr>
        <a:xfrm rot="240000">
          <a:off x="2419197" y="679675"/>
          <a:ext cx="1249838" cy="3838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Рост парка</a:t>
          </a:r>
        </a:p>
      </dsp:txBody>
      <dsp:txXfrm>
        <a:off x="2437933" y="698411"/>
        <a:ext cx="1212366" cy="346346"/>
      </dsp:txXfrm>
    </dsp:sp>
    <dsp:sp modelId="{0DD31F05-5BE1-4B5F-A6F6-B5F8C1298925}">
      <dsp:nvSpPr>
        <dsp:cNvPr id="0" name=""/>
        <dsp:cNvSpPr/>
      </dsp:nvSpPr>
      <dsp:spPr>
        <a:xfrm rot="240000">
          <a:off x="1130038" y="1460650"/>
          <a:ext cx="1179125" cy="388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Привычно</a:t>
          </a:r>
        </a:p>
      </dsp:txBody>
      <dsp:txXfrm>
        <a:off x="1149016" y="1479628"/>
        <a:ext cx="1141169" cy="350807"/>
      </dsp:txXfrm>
    </dsp:sp>
    <dsp:sp modelId="{3CA2E3D5-5B98-4D75-88A4-3F42DDE495FE}">
      <dsp:nvSpPr>
        <dsp:cNvPr id="0" name=""/>
        <dsp:cNvSpPr/>
      </dsp:nvSpPr>
      <dsp:spPr>
        <a:xfrm rot="240000">
          <a:off x="1161865" y="1019961"/>
          <a:ext cx="1179125" cy="388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Производительность</a:t>
          </a:r>
        </a:p>
      </dsp:txBody>
      <dsp:txXfrm>
        <a:off x="1180843" y="1038939"/>
        <a:ext cx="1141169" cy="350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rgbClr val="132A4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2A5CA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133F33-EDF8-417C-84EA-C97335D597D0}" type="datetimeFigureOut">
              <a:rPr lang="ru-RU" smtClean="0"/>
              <a:pPr/>
              <a:t>25.08.20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FE5C38F-721B-4BAB-A6E6-6DA737482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133F33-EDF8-417C-84EA-C97335D597D0}" type="datetimeFigureOut">
              <a:rPr lang="ru-RU" smtClean="0"/>
              <a:pPr/>
              <a:t>25.08.20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FE5C38F-721B-4BAB-A6E6-6DA737482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133F33-EDF8-417C-84EA-C97335D597D0}" type="datetimeFigureOut">
              <a:rPr lang="ru-RU" smtClean="0"/>
              <a:pPr/>
              <a:t>25.08.20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FE5C38F-721B-4BAB-A6E6-6DA737482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31590"/>
            <a:ext cx="4038600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sz="half" idx="13"/>
          </p:nvPr>
        </p:nvSpPr>
        <p:spPr>
          <a:xfrm>
            <a:off x="4716016" y="1131590"/>
            <a:ext cx="4038600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31590"/>
            <a:ext cx="4040188" cy="47982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2A5C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31590"/>
            <a:ext cx="4041775" cy="47982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2A5C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133F33-EDF8-417C-84EA-C97335D597D0}" type="datetimeFigureOut">
              <a:rPr lang="ru-RU" smtClean="0"/>
              <a:pPr/>
              <a:t>25.08.20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FE5C38F-721B-4BAB-A6E6-6DA737482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133F33-EDF8-417C-84EA-C97335D597D0}" type="datetimeFigureOut">
              <a:rPr lang="ru-RU" smtClean="0"/>
              <a:pPr/>
              <a:t>25.08.20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FE5C38F-721B-4BAB-A6E6-6DA737482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5979"/>
            <a:ext cx="75608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Параллелограмм 8"/>
          <p:cNvSpPr/>
          <p:nvPr userDrawn="1"/>
        </p:nvSpPr>
        <p:spPr>
          <a:xfrm flipV="1">
            <a:off x="2915816" y="5020022"/>
            <a:ext cx="6228184" cy="123478"/>
          </a:xfrm>
          <a:prstGeom prst="parallelogram">
            <a:avLst>
              <a:gd name="adj" fmla="val 139575"/>
            </a:avLst>
          </a:prstGeom>
          <a:solidFill>
            <a:srgbClr val="2A5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араллелограмм 9"/>
          <p:cNvSpPr/>
          <p:nvPr userDrawn="1"/>
        </p:nvSpPr>
        <p:spPr>
          <a:xfrm flipV="1">
            <a:off x="0" y="4896544"/>
            <a:ext cx="4572000" cy="123478"/>
          </a:xfrm>
          <a:prstGeom prst="parallelogram">
            <a:avLst>
              <a:gd name="adj" fmla="val 139575"/>
            </a:avLst>
          </a:prstGeom>
          <a:solidFill>
            <a:srgbClr val="13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132A4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89707"/>
            <a:ext cx="7772400" cy="110251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Телемедицинский мониторинг</a:t>
            </a:r>
            <a:br>
              <a:rPr lang="ru-RU" sz="3200" b="1" dirty="0"/>
            </a:br>
            <a:r>
              <a:rPr lang="ru-RU" sz="3200" b="1" dirty="0"/>
              <a:t>(ТТМ)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06538"/>
            <a:ext cx="6400800" cy="521196"/>
          </a:xfrm>
        </p:spPr>
        <p:txBody>
          <a:bodyPr/>
          <a:lstStyle/>
          <a:p>
            <a:r>
              <a:rPr lang="ru-RU" dirty="0"/>
              <a:t>Дмитрий Владимирович Дроздов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0F6BBC-12A2-4609-8D6C-14CB4F42EF60}"/>
              </a:ext>
            </a:extLst>
          </p:cNvPr>
          <p:cNvSpPr txBox="1"/>
          <p:nvPr/>
        </p:nvSpPr>
        <p:spPr>
          <a:xfrm>
            <a:off x="1475656" y="3002086"/>
            <a:ext cx="56741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Классификации систем ТММ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ТММ с использованием медицинских изделий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Документирование ТММ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Опыт внедрения систем ТММ, проблемы и решения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ТММ с использование гаджетов - допустимо или нет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E4A79-3770-47A6-90A8-27A8786F5E47}"/>
              </a:ext>
            </a:extLst>
          </p:cNvPr>
          <p:cNvSpPr txBox="1"/>
          <p:nvPr/>
        </p:nvSpPr>
        <p:spPr>
          <a:xfrm>
            <a:off x="7799918" y="4570891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25.08.2020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705DC-1B93-4F1F-8581-56EA8045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технологической платформе ТММ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9B9274-D6C4-4750-9349-5658AB20F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Прием данных от МИ, проверка валидности и целостности</a:t>
            </a:r>
          </a:p>
          <a:p>
            <a:r>
              <a:rPr lang="ru-RU" dirty="0"/>
              <a:t>Хранение данных</a:t>
            </a:r>
          </a:p>
          <a:p>
            <a:r>
              <a:rPr lang="ru-RU" dirty="0"/>
              <a:t>Логирование (журналирование) активности</a:t>
            </a:r>
          </a:p>
          <a:p>
            <a:r>
              <a:rPr lang="ru-RU" dirty="0"/>
              <a:t>Автоматическая обработка данных</a:t>
            </a:r>
          </a:p>
          <a:p>
            <a:r>
              <a:rPr lang="ru-RU" dirty="0"/>
              <a:t>Представление результатов ТММ</a:t>
            </a:r>
          </a:p>
          <a:p>
            <a:r>
              <a:rPr lang="ru-RU" dirty="0"/>
              <a:t>Разграничение доступа к данным и результатам ТММ</a:t>
            </a:r>
          </a:p>
          <a:p>
            <a:r>
              <a:rPr lang="ru-RU" dirty="0"/>
              <a:t>Интеграция с другими МИС</a:t>
            </a:r>
          </a:p>
          <a:p>
            <a:r>
              <a:rPr lang="ru-RU" dirty="0"/>
              <a:t>Встраивание в систему бизнес-процессов оказания медицинской помощи по нозологиям</a:t>
            </a:r>
          </a:p>
        </p:txBody>
      </p:sp>
    </p:spTree>
    <p:extLst>
      <p:ext uri="{BB962C8B-B14F-4D97-AF65-F5344CB8AC3E}">
        <p14:creationId xmlns:p14="http://schemas.microsoft.com/office/powerpoint/2010/main" val="2738297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DF900-5F1D-4D4F-A821-967CCE652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кабинет пользователя ТММ </a:t>
            </a:r>
            <a:r>
              <a:rPr lang="ru-RU" dirty="0" err="1"/>
              <a:t>хаба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C153C8-CE8C-4298-9E8A-F4DE9392577C}"/>
              </a:ext>
            </a:extLst>
          </p:cNvPr>
          <p:cNvSpPr/>
          <p:nvPr/>
        </p:nvSpPr>
        <p:spPr>
          <a:xfrm>
            <a:off x="3131840" y="1059582"/>
            <a:ext cx="216024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Личный кабинет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CE4400D-9F26-4675-B620-6BEED1BCABD1}"/>
              </a:ext>
            </a:extLst>
          </p:cNvPr>
          <p:cNvGrpSpPr/>
          <p:nvPr/>
        </p:nvGrpSpPr>
        <p:grpSpPr>
          <a:xfrm>
            <a:off x="611560" y="2067694"/>
            <a:ext cx="1704899" cy="720080"/>
            <a:chOff x="611560" y="3007990"/>
            <a:chExt cx="1704899" cy="72008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8A4DAE1-0C6F-4013-9AC4-1848DD34E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1560" y="3007990"/>
              <a:ext cx="720080" cy="720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7EE872-8D07-4A68-9957-AE47685BC051}"/>
                </a:ext>
              </a:extLst>
            </p:cNvPr>
            <p:cNvSpPr txBox="1"/>
            <p:nvPr/>
          </p:nvSpPr>
          <p:spPr>
            <a:xfrm>
              <a:off x="1187624" y="3183364"/>
              <a:ext cx="1128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Пациента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D8B775C-F0D2-4238-950A-F74B8FE94EE8}"/>
              </a:ext>
            </a:extLst>
          </p:cNvPr>
          <p:cNvGrpSpPr/>
          <p:nvPr/>
        </p:nvGrpSpPr>
        <p:grpSpPr>
          <a:xfrm>
            <a:off x="6815894" y="2067694"/>
            <a:ext cx="1629257" cy="720080"/>
            <a:chOff x="6815894" y="3007990"/>
            <a:chExt cx="1629257" cy="72008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BCA7D5D-F708-48CF-BEA1-65A2ADA9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15894" y="3007990"/>
              <a:ext cx="720080" cy="720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CDAE09-E1E9-4A7E-AEAC-185A208599A3}"/>
                </a:ext>
              </a:extLst>
            </p:cNvPr>
            <p:cNvSpPr txBox="1"/>
            <p:nvPr/>
          </p:nvSpPr>
          <p:spPr>
            <a:xfrm>
              <a:off x="7399672" y="3037025"/>
              <a:ext cx="104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err="1"/>
                <a:t>Админи</a:t>
              </a:r>
              <a:r>
                <a:rPr lang="ru-RU" dirty="0"/>
                <a:t>-</a:t>
              </a:r>
              <a:br>
                <a:rPr lang="ru-RU" dirty="0"/>
              </a:br>
              <a:r>
                <a:rPr lang="ru-RU" dirty="0" err="1"/>
                <a:t>стратора</a:t>
              </a:r>
              <a:endParaRPr lang="ru-RU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DF22A06-3E9E-401D-9708-3BB587614813}"/>
              </a:ext>
            </a:extLst>
          </p:cNvPr>
          <p:cNvGrpSpPr/>
          <p:nvPr/>
        </p:nvGrpSpPr>
        <p:grpSpPr>
          <a:xfrm>
            <a:off x="2759911" y="2067694"/>
            <a:ext cx="1337811" cy="720080"/>
            <a:chOff x="611560" y="3007990"/>
            <a:chExt cx="1337811" cy="72008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BA45192-C943-4BED-8D22-FED1FFD0C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1560" y="3007990"/>
              <a:ext cx="720080" cy="7200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4E2943-DA87-4D55-97DD-FCE61B5CD815}"/>
                </a:ext>
              </a:extLst>
            </p:cNvPr>
            <p:cNvSpPr txBox="1"/>
            <p:nvPr/>
          </p:nvSpPr>
          <p:spPr>
            <a:xfrm>
              <a:off x="1187624" y="3183364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Врача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B60989B-443D-448C-98A1-AB32EF0AD705}"/>
              </a:ext>
            </a:extLst>
          </p:cNvPr>
          <p:cNvGrpSpPr/>
          <p:nvPr/>
        </p:nvGrpSpPr>
        <p:grpSpPr>
          <a:xfrm>
            <a:off x="4541174" y="2067694"/>
            <a:ext cx="1831268" cy="720080"/>
            <a:chOff x="611560" y="3007990"/>
            <a:chExt cx="1831268" cy="720080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9E7F8CE-271D-496E-A8D2-04ED2815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1560" y="3007990"/>
              <a:ext cx="720080" cy="7200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4E87A2-CDFE-45E2-839F-F4E328AD8960}"/>
                </a:ext>
              </a:extLst>
            </p:cNvPr>
            <p:cNvSpPr txBox="1"/>
            <p:nvPr/>
          </p:nvSpPr>
          <p:spPr>
            <a:xfrm>
              <a:off x="1229291" y="3081739"/>
              <a:ext cx="12135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err="1"/>
                <a:t>Соц</a:t>
              </a:r>
              <a:endParaRPr lang="ru-RU" dirty="0"/>
            </a:p>
            <a:p>
              <a:r>
                <a:rPr lang="ru-RU" dirty="0"/>
                <a:t>работника</a:t>
              </a: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EDE4629-7B5C-4842-A540-C4BC647C644E}"/>
              </a:ext>
            </a:extLst>
          </p:cNvPr>
          <p:cNvSpPr/>
          <p:nvPr/>
        </p:nvSpPr>
        <p:spPr>
          <a:xfrm>
            <a:off x="1403648" y="3395197"/>
            <a:ext cx="5832648" cy="1334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Наглядность представления информации</a:t>
            </a:r>
          </a:p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Разграничение доступа к данным</a:t>
            </a:r>
          </a:p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Информационная поддержка бизнес-процессов МО</a:t>
            </a:r>
          </a:p>
        </p:txBody>
      </p:sp>
    </p:spTree>
    <p:extLst>
      <p:ext uri="{BB962C8B-B14F-4D97-AF65-F5344CB8AC3E}">
        <p14:creationId xmlns:p14="http://schemas.microsoft.com/office/powerpoint/2010/main" val="1346938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767A3-6983-4C89-A874-A2B1F8ADD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работы контакт-центра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E76D8-F99E-4799-99F5-5758F136B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Оборудование</a:t>
            </a:r>
          </a:p>
          <a:p>
            <a:r>
              <a:rPr lang="ru-RU" dirty="0"/>
              <a:t>Средства связи</a:t>
            </a:r>
          </a:p>
          <a:p>
            <a:r>
              <a:rPr lang="ru-RU" dirty="0"/>
              <a:t>Помещение</a:t>
            </a:r>
          </a:p>
          <a:p>
            <a:r>
              <a:rPr lang="ru-RU" dirty="0"/>
              <a:t>Персонал</a:t>
            </a:r>
          </a:p>
          <a:p>
            <a:r>
              <a:rPr lang="ru-RU" dirty="0"/>
              <a:t>Сценарии обработки типовых ситуаций</a:t>
            </a:r>
          </a:p>
          <a:p>
            <a:r>
              <a:rPr lang="ru-RU" dirty="0"/>
              <a:t>Сценарии обработки экстренных ситуаций</a:t>
            </a:r>
          </a:p>
          <a:p>
            <a:r>
              <a:rPr lang="ru-RU" dirty="0"/>
              <a:t>Протоколы взаимодействия с лечащими врачами</a:t>
            </a:r>
          </a:p>
          <a:p>
            <a:r>
              <a:rPr lang="ru-RU" dirty="0"/>
              <a:t>Взаимодействие с другими МИС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262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F6533-D7C7-4FAA-B777-3FD2D685C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персоналу контакт-центра</a:t>
            </a:r>
          </a:p>
        </p:txBody>
      </p:sp>
      <p:sp>
        <p:nvSpPr>
          <p:cNvPr id="6" name="Солнце 5">
            <a:extLst>
              <a:ext uri="{FF2B5EF4-FFF2-40B4-BE49-F238E27FC236}">
                <a16:creationId xmlns:a16="http://schemas.microsoft.com/office/drawing/2014/main" id="{F825CCA9-8459-4241-A4B1-4C5507F5F190}"/>
              </a:ext>
            </a:extLst>
          </p:cNvPr>
          <p:cNvSpPr/>
          <p:nvPr/>
        </p:nvSpPr>
        <p:spPr>
          <a:xfrm>
            <a:off x="3743908" y="1438324"/>
            <a:ext cx="1440160" cy="1440160"/>
          </a:xfrm>
          <a:prstGeom prst="sun">
            <a:avLst>
              <a:gd name="adj" fmla="val 173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/>
              <a:t>ТММ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F4A34826-7DC7-4759-847E-E416F0F15EDB}"/>
              </a:ext>
            </a:extLst>
          </p:cNvPr>
          <p:cNvSpPr/>
          <p:nvPr/>
        </p:nvSpPr>
        <p:spPr>
          <a:xfrm>
            <a:off x="1187624" y="1419622"/>
            <a:ext cx="2304256" cy="1477565"/>
          </a:xfrm>
          <a:prstGeom prst="rightArrow">
            <a:avLst>
              <a:gd name="adj1" fmla="val 72068"/>
              <a:gd name="adj2" fmla="val 375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Медицинские знания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2A9A8D2D-C525-4D0A-B71E-4114CA23ED22}"/>
              </a:ext>
            </a:extLst>
          </p:cNvPr>
          <p:cNvSpPr/>
          <p:nvPr/>
        </p:nvSpPr>
        <p:spPr>
          <a:xfrm flipH="1">
            <a:off x="5436096" y="1419622"/>
            <a:ext cx="2304256" cy="1477565"/>
          </a:xfrm>
          <a:prstGeom prst="rightArrow">
            <a:avLst>
              <a:gd name="adj1" fmla="val 72068"/>
              <a:gd name="adj2" fmla="val 375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Навыки коммуникации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0D0A94-F091-4D70-A34F-D5E2A96077E2}"/>
              </a:ext>
            </a:extLst>
          </p:cNvPr>
          <p:cNvSpPr txBox="1"/>
          <p:nvPr/>
        </p:nvSpPr>
        <p:spPr>
          <a:xfrm>
            <a:off x="2687508" y="3272282"/>
            <a:ext cx="3552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Медсестры, фельдшеры, врачи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Социальные работники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Психологи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? Инженеры техподдержки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346827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DE223-27AE-47F2-B6D8-96E5C3C2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Ответственность при ТММ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63D0ADC-72F8-4BD8-AF0A-1D19D7F588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698152"/>
              </p:ext>
            </p:extLst>
          </p:nvPr>
        </p:nvGraphicFramePr>
        <p:xfrm>
          <a:off x="457200" y="987574"/>
          <a:ext cx="4114800" cy="360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EBBB605-1285-4532-BF54-1D1B44217894}"/>
              </a:ext>
            </a:extLst>
          </p:cNvPr>
          <p:cNvSpPr txBox="1"/>
          <p:nvPr/>
        </p:nvSpPr>
        <p:spPr>
          <a:xfrm>
            <a:off x="5436096" y="1131590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Фиксация ответственности в документах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Фиксация назначения и применения ТММ в истории болезни и другой медицинской документации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локальной нормативной базы МО</a:t>
            </a:r>
          </a:p>
        </p:txBody>
      </p:sp>
    </p:spTree>
    <p:extLst>
      <p:ext uri="{BB962C8B-B14F-4D97-AF65-F5344CB8AC3E}">
        <p14:creationId xmlns:p14="http://schemas.microsoft.com/office/powerpoint/2010/main" val="2850593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9C687-8C95-45D2-A8AF-92481829F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Абсолютные общие противопоказания к ТММ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A0E607-1055-4E57-99F8-3EDA333B4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Несогласие пациента (законного представителя) на применение телемедицинских технологий</a:t>
            </a:r>
          </a:p>
          <a:p>
            <a:r>
              <a:rPr lang="ru-RU" dirty="0"/>
              <a:t>Невозможность использования медицинского изделия конкретным пациентом (физическая или психическая)</a:t>
            </a:r>
          </a:p>
          <a:p>
            <a:r>
              <a:rPr lang="ru-RU" dirty="0"/>
              <a:t>Отсутствие дистанционной коммуникации с пациентом</a:t>
            </a:r>
          </a:p>
          <a:p>
            <a:r>
              <a:rPr lang="ru-RU" dirty="0"/>
              <a:t>Невыполнение пациентом рекомендаций, полученных в процессе ТММ</a:t>
            </a:r>
          </a:p>
          <a:p>
            <a:r>
              <a:rPr lang="ru-RU" dirty="0"/>
              <a:t>Неустранимые технические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2375259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F2BBB-77D7-442C-8357-2F8F7658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Общая схема ТММ:</a:t>
            </a:r>
            <a:br>
              <a:rPr lang="ru-RU" dirty="0"/>
            </a:br>
            <a:r>
              <a:rPr lang="ru-RU" dirty="0"/>
              <a:t>начало применения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3C2FEA8-9050-4A47-8F2E-30C41C48F8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701386"/>
              </p:ext>
            </p:extLst>
          </p:nvPr>
        </p:nvGraphicFramePr>
        <p:xfrm>
          <a:off x="395536" y="1635646"/>
          <a:ext cx="8229600" cy="223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4989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10A05-E5D0-439B-A596-C0C551B6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Общая схема ТММ:</a:t>
            </a:r>
            <a:br>
              <a:rPr lang="ru-RU" dirty="0"/>
            </a:br>
            <a:r>
              <a:rPr lang="ru-RU" dirty="0"/>
              <a:t>цикл применения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6F1A51F-8FAA-4A57-8617-DBCEC0C8ED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67858"/>
              </p:ext>
            </p:extLst>
          </p:nvPr>
        </p:nvGraphicFramePr>
        <p:xfrm>
          <a:off x="2411760" y="915566"/>
          <a:ext cx="375624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3C34BD5-BE54-4452-8C35-864A2C1BB150}"/>
              </a:ext>
            </a:extLst>
          </p:cNvPr>
          <p:cNvSpPr txBox="1"/>
          <p:nvPr/>
        </p:nvSpPr>
        <p:spPr>
          <a:xfrm>
            <a:off x="1115616" y="4128049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Продолжительность определяется целесообразностью применения ТММ для конкретного пациента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4F2204-24DE-4649-98AE-F29F578D78B4}"/>
              </a:ext>
            </a:extLst>
          </p:cNvPr>
          <p:cNvSpPr txBox="1"/>
          <p:nvPr/>
        </p:nvSpPr>
        <p:spPr>
          <a:xfrm>
            <a:off x="6156176" y="91556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Фиксация результатов в ИБ: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Дневниковая запись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Этапный эпикриз</a:t>
            </a:r>
          </a:p>
        </p:txBody>
      </p:sp>
    </p:spTree>
    <p:extLst>
      <p:ext uri="{BB962C8B-B14F-4D97-AF65-F5344CB8AC3E}">
        <p14:creationId xmlns:p14="http://schemas.microsoft.com/office/powerpoint/2010/main" val="996384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2F218-4ED1-438D-B2D6-CDE4A31A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потребности в ТММ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47BC34F-7A0D-41A3-A9FB-4322EE5823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811982"/>
              </p:ext>
            </p:extLst>
          </p:nvPr>
        </p:nvGraphicFramePr>
        <p:xfrm>
          <a:off x="467544" y="995651"/>
          <a:ext cx="8229600" cy="2739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ED427A-FD1F-40DB-96B9-B453C1C036D6}"/>
              </a:ext>
            </a:extLst>
          </p:cNvPr>
          <p:cNvSpPr txBox="1"/>
          <p:nvPr/>
        </p:nvSpPr>
        <p:spPr>
          <a:xfrm>
            <a:off x="2627784" y="3735402"/>
            <a:ext cx="6408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Методические рекомендации «Диспансерное наблюдение больных хроническими неинфекционными заболеваниями и пациентов с высоким риском их развития» / Бойцов С. А. и др. М.: ФГБУ «ГНИЦПМ», 2016. 31 с</a:t>
            </a:r>
          </a:p>
        </p:txBody>
      </p:sp>
    </p:spTree>
    <p:extLst>
      <p:ext uri="{BB962C8B-B14F-4D97-AF65-F5344CB8AC3E}">
        <p14:creationId xmlns:p14="http://schemas.microsoft.com/office/powerpoint/2010/main" val="2570211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3F345-63D7-43F8-86B7-8E05A8FF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Оценка эффективности ТММ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7F7FC01-3F82-4947-B766-59D8CFED5B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541154"/>
              </p:ext>
            </p:extLst>
          </p:nvPr>
        </p:nvGraphicFramePr>
        <p:xfrm>
          <a:off x="1979712" y="915566"/>
          <a:ext cx="5640288" cy="376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368D36-745B-486A-A897-6D8BDD6716ED}"/>
              </a:ext>
            </a:extLst>
          </p:cNvPr>
          <p:cNvSpPr txBox="1"/>
          <p:nvPr/>
        </p:nvSpPr>
        <p:spPr>
          <a:xfrm>
            <a:off x="3683732" y="2427734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Медико-экономический анализ</a:t>
            </a:r>
          </a:p>
        </p:txBody>
      </p:sp>
    </p:spTree>
    <p:extLst>
      <p:ext uri="{BB962C8B-B14F-4D97-AF65-F5344CB8AC3E}">
        <p14:creationId xmlns:p14="http://schemas.microsoft.com/office/powerpoint/2010/main" val="2077441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7B6BE-15C6-42A7-A7F0-440BAED6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возможном конфликте интересов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8EB768-CF21-4298-BB3A-4DA63BDD2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523727"/>
          </a:xfrm>
        </p:spPr>
        <p:txBody>
          <a:bodyPr/>
          <a:lstStyle/>
          <a:p>
            <a:r>
              <a:rPr lang="ru-RU" dirty="0"/>
              <a:t>Являюсь заместителем генерального директора по НИОКР ООО «</a:t>
            </a:r>
            <a:r>
              <a:rPr lang="ru-RU" dirty="0" err="1"/>
              <a:t>Аксма</a:t>
            </a:r>
            <a:r>
              <a:rPr lang="ru-RU" dirty="0"/>
              <a:t>», Балашиха</a:t>
            </a:r>
          </a:p>
          <a:p>
            <a:r>
              <a:rPr lang="ru-RU" dirty="0"/>
              <a:t>Консультирую ряд проектов в области цифровой медицины</a:t>
            </a:r>
          </a:p>
          <a:p>
            <a:r>
              <a:rPr lang="ru-RU" dirty="0"/>
              <a:t>Преподаю и веду исследовательские работы в МФТИ и в МГТУ им. Баумана, а также по программам НМО</a:t>
            </a:r>
          </a:p>
        </p:txBody>
      </p:sp>
      <p:pic>
        <p:nvPicPr>
          <p:cNvPr id="5" name="Рисунок 4" descr="АКСМА синий.wmf">
            <a:extLst>
              <a:ext uri="{FF2B5EF4-FFF2-40B4-BE49-F238E27FC236}">
                <a16:creationId xmlns:a16="http://schemas.microsoft.com/office/drawing/2014/main" id="{5E4122F5-0028-4542-ACA2-C3C35A6377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2360" y="195486"/>
            <a:ext cx="1008112" cy="3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28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DE1B2-7534-46D9-AF96-E3C0B1D5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ТММ в кардиологии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7A07A-EE7A-4400-8EC3-852773C0E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Мониторирование массы тела</a:t>
            </a:r>
          </a:p>
          <a:p>
            <a:r>
              <a:rPr lang="ru-RU" dirty="0"/>
              <a:t>ЭКГ</a:t>
            </a:r>
          </a:p>
          <a:p>
            <a:r>
              <a:rPr lang="ru-RU" dirty="0"/>
              <a:t>АД</a:t>
            </a:r>
          </a:p>
          <a:p>
            <a:r>
              <a:rPr lang="ru-RU" dirty="0"/>
              <a:t>Анкетирование качества жизни</a:t>
            </a:r>
          </a:p>
        </p:txBody>
      </p:sp>
    </p:spTree>
    <p:extLst>
      <p:ext uri="{BB962C8B-B14F-4D97-AF65-F5344CB8AC3E}">
        <p14:creationId xmlns:p14="http://schemas.microsoft.com/office/powerpoint/2010/main" val="2108306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E3448-5590-4793-9B15-9CF01332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Самостоятельная регистрация ЭКГ</a:t>
            </a:r>
            <a:br>
              <a:rPr lang="ru-RU" dirty="0"/>
            </a:br>
            <a:r>
              <a:rPr lang="ru-RU" dirty="0"/>
              <a:t>Пример </a:t>
            </a:r>
            <a:r>
              <a:rPr lang="en-US" dirty="0"/>
              <a:t>KARDI.RU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1609DC-6C0D-4E25-B00E-CAB4FAE30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97151"/>
            <a:ext cx="3856114" cy="257074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AEF9CA8-AD78-46FC-ACC8-8E3D7E4C1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050904" cy="3394472"/>
          </a:xfrm>
        </p:spPr>
        <p:txBody>
          <a:bodyPr/>
          <a:lstStyle/>
          <a:p>
            <a:r>
              <a:rPr lang="ru-RU" dirty="0"/>
              <a:t>Портативный регистратор ЭКГ</a:t>
            </a:r>
          </a:p>
          <a:p>
            <a:r>
              <a:rPr lang="ru-RU" dirty="0"/>
              <a:t>Сайт для сбора и анализа данных</a:t>
            </a:r>
          </a:p>
          <a:p>
            <a:r>
              <a:rPr lang="ru-RU" dirty="0"/>
              <a:t>Дополнительная обработка – дисперсионное картирование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906374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0197BE-D051-4AD0-B090-C83114ECAA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5750"/>
            <a:ext cx="4572000" cy="457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E27C8-61C4-43B1-8A70-938BEC5D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KARDI.RU</a:t>
            </a:r>
            <a:r>
              <a:rPr lang="ru-RU" dirty="0"/>
              <a:t> простота использования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0A8C7E-FBA1-4E7D-A63F-E49252AC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3826768" cy="3394472"/>
          </a:xfrm>
        </p:spPr>
        <p:txBody>
          <a:bodyPr/>
          <a:lstStyle/>
          <a:p>
            <a:r>
              <a:rPr lang="ru-RU" dirty="0"/>
              <a:t>Проверьте электроды</a:t>
            </a:r>
          </a:p>
          <a:p>
            <a:r>
              <a:rPr lang="ru-RU" dirty="0"/>
              <a:t>Приготовьтесь</a:t>
            </a:r>
          </a:p>
          <a:p>
            <a:r>
              <a:rPr lang="ru-RU" dirty="0"/>
              <a:t>Съем сигнала 30 секунд</a:t>
            </a:r>
          </a:p>
          <a:p>
            <a:r>
              <a:rPr lang="ru-RU" dirty="0"/>
              <a:t>Передача сигнала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495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9E312-B60E-44A2-B53A-4BAFBB22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KARDI.RU </a:t>
            </a:r>
            <a:r>
              <a:rPr lang="ru-RU" dirty="0"/>
              <a:t>портативность и удобство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35AA5A2-0C0C-4992-BD26-DEA78B3CF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258816" cy="3394472"/>
          </a:xfrm>
        </p:spPr>
        <p:txBody>
          <a:bodyPr/>
          <a:lstStyle/>
          <a:p>
            <a:r>
              <a:rPr lang="ru-RU" dirty="0"/>
              <a:t>Продуманная эргономика комплекта</a:t>
            </a:r>
          </a:p>
          <a:p>
            <a:r>
              <a:rPr lang="ru-RU" dirty="0"/>
              <a:t>Минимизация вероятных ошибок пользователя</a:t>
            </a:r>
          </a:p>
          <a:p>
            <a:r>
              <a:rPr lang="ru-RU" dirty="0"/>
              <a:t>Ориентация на «обывателя»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7AF318-7F67-43D7-A2F6-1517D403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123240"/>
            <a:ext cx="3401358" cy="354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1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E94093-0F99-440D-9E4E-DBC57E71D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27534"/>
            <a:ext cx="6532781" cy="42379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0CB1A-C60B-41CD-995E-607D3D63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протокола </a:t>
            </a:r>
            <a:r>
              <a:rPr lang="en-US" dirty="0"/>
              <a:t>KARDI.RU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500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2FCBD-41E0-4690-A7E2-926B4F96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Дополнительный анализ ЭКГ в </a:t>
            </a:r>
            <a:r>
              <a:rPr lang="en-US" dirty="0"/>
              <a:t>KARDI.RU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448DC8-1750-4869-AFD0-0927E8B8A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474840" cy="3394472"/>
          </a:xfrm>
        </p:spPr>
        <p:txBody>
          <a:bodyPr/>
          <a:lstStyle/>
          <a:p>
            <a:r>
              <a:rPr lang="ru-RU" dirty="0"/>
              <a:t>Реализована технология дисперсионного картирования миокарда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E0831C9-FE09-4156-82C2-B8829DA03C54}"/>
              </a:ext>
            </a:extLst>
          </p:cNvPr>
          <p:cNvGrpSpPr/>
          <p:nvPr/>
        </p:nvGrpSpPr>
        <p:grpSpPr>
          <a:xfrm>
            <a:off x="4932040" y="1491630"/>
            <a:ext cx="3888432" cy="2571226"/>
            <a:chOff x="4932040" y="1491630"/>
            <a:chExt cx="3888432" cy="257122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EFB7F1E-C85A-4736-BECE-84D2C8BC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2040" y="1491630"/>
              <a:ext cx="3888432" cy="2571226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47829C34-743E-446D-BF99-94923B22375E}"/>
                </a:ext>
              </a:extLst>
            </p:cNvPr>
            <p:cNvSpPr/>
            <p:nvPr/>
          </p:nvSpPr>
          <p:spPr>
            <a:xfrm>
              <a:off x="5256076" y="1851670"/>
              <a:ext cx="1620180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71758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875105" y="783566"/>
            <a:ext cx="7478509" cy="4171466"/>
            <a:chOff x="892968" y="386085"/>
            <a:chExt cx="10929912" cy="609663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l="17837" t="14018" r="20461" b="19599"/>
            <a:stretch/>
          </p:blipFill>
          <p:spPr>
            <a:xfrm>
              <a:off x="6457060" y="386085"/>
              <a:ext cx="5365820" cy="3080622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932" y="386085"/>
              <a:ext cx="4993819" cy="283043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" t="7452" r="1495" b="8981"/>
            <a:stretch/>
          </p:blipFill>
          <p:spPr>
            <a:xfrm>
              <a:off x="892968" y="3266825"/>
              <a:ext cx="5166520" cy="314985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" t="9024" r="2680" b="8821"/>
            <a:stretch/>
          </p:blipFill>
          <p:spPr>
            <a:xfrm>
              <a:off x="6567498" y="3347202"/>
              <a:ext cx="5129918" cy="3135520"/>
            </a:xfrm>
            <a:prstGeom prst="rect">
              <a:avLst/>
            </a:prstGeom>
          </p:spPr>
        </p:pic>
        <p:cxnSp>
          <p:nvCxnSpPr>
            <p:cNvPr id="4" name="Соединительная линия уступом 3"/>
            <p:cNvCxnSpPr/>
            <p:nvPr/>
          </p:nvCxnSpPr>
          <p:spPr>
            <a:xfrm>
              <a:off x="1231406" y="1622213"/>
              <a:ext cx="7267758" cy="2014289"/>
            </a:xfrm>
            <a:prstGeom prst="bentConnector3">
              <a:avLst>
                <a:gd name="adj1" fmla="val 99848"/>
              </a:avLst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Соединительная линия уступом 15"/>
            <p:cNvCxnSpPr/>
            <p:nvPr/>
          </p:nvCxnSpPr>
          <p:spPr>
            <a:xfrm>
              <a:off x="1231406" y="1851658"/>
              <a:ext cx="1862507" cy="1784843"/>
            </a:xfrm>
            <a:prstGeom prst="bentConnector3">
              <a:avLst>
                <a:gd name="adj1" fmla="val 99795"/>
              </a:avLst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1231406" y="738244"/>
              <a:ext cx="5908356" cy="1132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3825D0F-CFEC-423B-A7D2-D14D41D2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3479"/>
            <a:ext cx="7560840" cy="784866"/>
          </a:xfrm>
        </p:spPr>
        <p:txBody>
          <a:bodyPr>
            <a:normAutofit fontScale="90000"/>
          </a:bodyPr>
          <a:lstStyle/>
          <a:p>
            <a:r>
              <a:rPr lang="ru-RU" dirty="0"/>
              <a:t>Автоматическая интеллектуальная пометка исследований в ЛК врача</a:t>
            </a:r>
          </a:p>
        </p:txBody>
      </p:sp>
    </p:spTree>
    <p:extLst>
      <p:ext uri="{BB962C8B-B14F-4D97-AF65-F5344CB8AC3E}">
        <p14:creationId xmlns:p14="http://schemas.microsoft.com/office/powerpoint/2010/main" val="25201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79" y="1032272"/>
            <a:ext cx="3653338" cy="283396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90DB8-8540-464D-9747-8CB979F4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Клинический пример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CE5740F-5FE2-4AD4-80C0-0BF4543F3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31590"/>
            <a:ext cx="4038600" cy="302433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Желудочковая </a:t>
            </a:r>
            <a:r>
              <a:rPr lang="ru-RU" dirty="0" err="1"/>
              <a:t>парасистолия</a:t>
            </a:r>
            <a:r>
              <a:rPr lang="ru-RU" dirty="0"/>
              <a:t> у бессимптомного пациента, самостоятельно отменившего часть медикаментов</a:t>
            </a:r>
          </a:p>
          <a:p>
            <a:r>
              <a:rPr lang="ru-RU" dirty="0"/>
              <a:t>Отмечен сливной комплекс</a:t>
            </a:r>
          </a:p>
        </p:txBody>
      </p:sp>
    </p:spTree>
    <p:extLst>
      <p:ext uri="{BB962C8B-B14F-4D97-AF65-F5344CB8AC3E}">
        <p14:creationId xmlns:p14="http://schemas.microsoft.com/office/powerpoint/2010/main" val="3834246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59691-47A4-4E2E-9F23-C3B8758A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направления ТММ ЭКГ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B35563-E566-4A4F-8E32-1C9033F21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rgbClr val="20BBA5"/>
              </a:buClr>
            </a:pPr>
            <a:r>
              <a:rPr lang="ru-RU" sz="2400" dirty="0"/>
              <a:t>Верификация ЭКГ нарушений при жалобах на боли в сердце, сердцебиение, потерю сознания, головокружение и т.п.</a:t>
            </a:r>
          </a:p>
          <a:p>
            <a:pPr>
              <a:buClr>
                <a:srgbClr val="20BBA5"/>
              </a:buClr>
            </a:pPr>
            <a:r>
              <a:rPr lang="ru-RU" sz="2400" dirty="0"/>
              <a:t>Контроль ЭКГ у </a:t>
            </a:r>
            <a:r>
              <a:rPr lang="ru-RU" sz="2400" dirty="0" err="1"/>
              <a:t>коморбидных</a:t>
            </a:r>
            <a:r>
              <a:rPr lang="ru-RU" sz="2400" dirty="0"/>
              <a:t> пациентов</a:t>
            </a:r>
          </a:p>
          <a:p>
            <a:pPr>
              <a:buClr>
                <a:srgbClr val="20BBA5"/>
              </a:buClr>
            </a:pPr>
            <a:r>
              <a:rPr lang="ru-RU" sz="2400" dirty="0"/>
              <a:t>Контроль нарушений ритма и проводимости, в том </a:t>
            </a:r>
            <a:br>
              <a:rPr lang="ru-RU" sz="2400" dirty="0"/>
            </a:br>
            <a:r>
              <a:rPr lang="ru-RU" sz="2400" dirty="0"/>
              <a:t>числе и у </a:t>
            </a:r>
            <a:r>
              <a:rPr lang="ru-RU" sz="2400" dirty="0" err="1"/>
              <a:t>бессимтомных</a:t>
            </a:r>
            <a:r>
              <a:rPr lang="ru-RU" sz="2400" dirty="0"/>
              <a:t> пациентов</a:t>
            </a:r>
          </a:p>
          <a:p>
            <a:pPr>
              <a:buClr>
                <a:srgbClr val="20BBA5"/>
              </a:buClr>
            </a:pPr>
            <a:r>
              <a:rPr lang="ru-RU" sz="2400" dirty="0"/>
              <a:t> Контроль интервала QT</a:t>
            </a:r>
          </a:p>
          <a:p>
            <a:pPr>
              <a:buClr>
                <a:srgbClr val="20BBA5"/>
              </a:buClr>
            </a:pPr>
            <a:r>
              <a:rPr lang="ru-RU" sz="2400" dirty="0"/>
              <a:t>Контроль пациентов, получающих </a:t>
            </a:r>
            <a:r>
              <a:rPr lang="ru-RU" sz="2400" dirty="0" err="1"/>
              <a:t>антиритмическую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и/или антиангинальную терапию</a:t>
            </a:r>
          </a:p>
          <a:p>
            <a:pPr>
              <a:buClr>
                <a:srgbClr val="20BBA5"/>
              </a:buClr>
            </a:pPr>
            <a:r>
              <a:rPr lang="ru-RU" sz="2400" dirty="0"/>
              <a:t>Контроль пациентов, перенесших операции на сердце и крупных сосудах</a:t>
            </a:r>
          </a:p>
          <a:p>
            <a:pPr>
              <a:buClr>
                <a:srgbClr val="20BBA5"/>
              </a:buClr>
            </a:pPr>
            <a:r>
              <a:rPr lang="ru-RU" sz="2400" dirty="0"/>
              <a:t>Использование в спортивной медицине, в том числе у практически здоровых лиц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363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измерения АД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2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2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Метод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Аппаратура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Исполнитель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Офисное измерение АД (ОАД)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Тонометр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Лечащий</a:t>
                      </a:r>
                      <a:r>
                        <a:rPr lang="ru-RU" sz="1600" baseline="0" dirty="0"/>
                        <a:t> врач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Автоматизированное</a:t>
                      </a:r>
                      <a:r>
                        <a:rPr lang="ru-RU" sz="1600" baseline="0" dirty="0"/>
                        <a:t> ОАД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Профессиональный тонометр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Лечащий</a:t>
                      </a:r>
                      <a:r>
                        <a:rPr lang="ru-RU" sz="1600" baseline="0" dirty="0"/>
                        <a:t> врач, кардиолог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Самоконтроль АД (СКАД)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Тонометр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Пациент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err="1"/>
                        <a:t>Телемедицинский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СКАД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Специальный тонометр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Пациент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Суточное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baseline="0" dirty="0" err="1"/>
                        <a:t>мониторирование</a:t>
                      </a:r>
                      <a:r>
                        <a:rPr lang="ru-RU" sz="1600" baseline="0" dirty="0"/>
                        <a:t> (СМАД)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СМАД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Врач ФД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СМАД с доп.</a:t>
                      </a:r>
                      <a:r>
                        <a:rPr lang="ru-RU" sz="1600" baseline="0" dirty="0"/>
                        <a:t> параметрами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СМАД+</a:t>
                      </a:r>
                      <a:r>
                        <a:rPr lang="ru-RU" sz="1600" baseline="0" dirty="0"/>
                        <a:t> (++, +++)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Врач ФД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Измерение в пунктах контроля 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Тонометр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???</a:t>
                      </a:r>
                      <a:r>
                        <a:rPr lang="ru-RU" sz="1600" baseline="0" dirty="0"/>
                        <a:t> Данные теряются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292C6-B3FA-4069-AFEB-BEB360DC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Уведомления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4AFF4E-E5CC-4185-818C-D93040A60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07000"/>
              </a:lnSpc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Презентация предназначена для образовательных целей</a:t>
            </a:r>
          </a:p>
          <a:p>
            <a:pPr lvl="0">
              <a:lnSpc>
                <a:spcPct val="107000"/>
              </a:lnSpc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Материал доклада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предназначен для специалистов здравоохранения и не должен передаваться третьим лицам</a:t>
            </a:r>
          </a:p>
          <a:p>
            <a:pPr lvl="0">
              <a:lnSpc>
                <a:spcPct val="107000"/>
              </a:lnSpc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Изображения медицинского оборудования, медицинских записей и выполнения медицинских процедур не являются рекламой, они иллюстрируют возможные варианты материально-технического обеспечения лечебно-диагностического процесса и информационных решений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Изображения соответствуют требованиям медицинской этики и принципам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GCP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/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GMP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51518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Тактика контроля АД при выявлении АГ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91556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i="1" dirty="0">
                <a:solidFill>
                  <a:srgbClr val="2A5CA6"/>
                </a:solidFill>
              </a:rPr>
              <a:t>Рекомендации по артериальной гипертонии Европейского общества кардиологов и Европейского общества по артериальной гипертонии 2018 (РМОАГ 2019)</a:t>
            </a:r>
            <a:endParaRPr lang="ru-RU" sz="1400" i="1" dirty="0">
              <a:solidFill>
                <a:srgbClr val="2A5CA6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23678"/>
            <a:ext cx="855238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Значимость СКАД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Величина АД, полученная методом СКАД, более тесно коррелирует с поражением органов-мишеней и прогнозом заболевания, чем клиническое АД, и его прогностическая ценность сопоставима с методом СМАД после поправки на пол и возраст</a:t>
            </a:r>
          </a:p>
          <a:p>
            <a:r>
              <a:rPr lang="ru-RU" dirty="0"/>
              <a:t>Доказано, что метод СКАД повышает приверженность пациентов лечению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3867894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i="1" dirty="0">
                <a:solidFill>
                  <a:srgbClr val="2A5CA6"/>
                </a:solidFill>
              </a:rPr>
              <a:t>Рекомендации по артериальной гипертонии Европейского общества кардиологов и Европейского общества по артериальной гипертонии 2018 (РМОАГ 2019)</a:t>
            </a:r>
            <a:endParaRPr lang="ru-RU" sz="1400" i="1" dirty="0">
              <a:solidFill>
                <a:srgbClr val="2A5CA6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Значимость СКАД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5566"/>
            <a:ext cx="72728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20072" y="3867894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400" i="1" dirty="0">
                <a:solidFill>
                  <a:srgbClr val="2A5CA6"/>
                </a:solidFill>
              </a:rPr>
              <a:t>Impact of Home Blood Pressure </a:t>
            </a:r>
            <a:r>
              <a:rPr lang="en-US" altLang="ru-RU" sz="1400" i="1" dirty="0" err="1">
                <a:solidFill>
                  <a:srgbClr val="2A5CA6"/>
                </a:solidFill>
              </a:rPr>
              <a:t>Telemonitoring</a:t>
            </a:r>
            <a:r>
              <a:rPr lang="en-US" altLang="ru-RU" sz="1400" i="1" dirty="0">
                <a:solidFill>
                  <a:srgbClr val="2A5CA6"/>
                </a:solidFill>
              </a:rPr>
              <a:t> and Blood Pressure Control: A Meta-Analysis of Randomized Controlled Studies</a:t>
            </a:r>
            <a:br>
              <a:rPr lang="en-US" altLang="ru-RU" sz="1400" i="1" dirty="0">
                <a:solidFill>
                  <a:srgbClr val="2A5CA6"/>
                </a:solidFill>
              </a:rPr>
            </a:br>
            <a:r>
              <a:rPr lang="en-US" altLang="ru-RU" sz="1400" i="1" dirty="0" err="1">
                <a:solidFill>
                  <a:srgbClr val="2A5CA6"/>
                </a:solidFill>
              </a:rPr>
              <a:t>Omboni</a:t>
            </a:r>
            <a:r>
              <a:rPr lang="ru-RU" altLang="ru-RU" sz="1400" i="1" dirty="0">
                <a:solidFill>
                  <a:srgbClr val="2A5CA6"/>
                </a:solidFill>
              </a:rPr>
              <a:t> </a:t>
            </a:r>
            <a:r>
              <a:rPr lang="en-US" altLang="ru-RU" sz="1400" i="1" dirty="0">
                <a:solidFill>
                  <a:srgbClr val="2A5CA6"/>
                </a:solidFill>
              </a:rPr>
              <a:t>S, </a:t>
            </a:r>
            <a:r>
              <a:rPr lang="en-US" altLang="ru-RU" sz="1400" i="1" dirty="0" err="1">
                <a:solidFill>
                  <a:srgbClr val="2A5CA6"/>
                </a:solidFill>
              </a:rPr>
              <a:t>Guarda</a:t>
            </a:r>
            <a:r>
              <a:rPr lang="en-US" altLang="ru-RU" sz="1400" i="1" dirty="0">
                <a:solidFill>
                  <a:srgbClr val="2A5CA6"/>
                </a:solidFill>
              </a:rPr>
              <a:t> A,  Am J </a:t>
            </a:r>
            <a:r>
              <a:rPr lang="en-US" altLang="ru-RU" sz="1400" i="1" dirty="0" err="1">
                <a:solidFill>
                  <a:srgbClr val="2A5CA6"/>
                </a:solidFill>
              </a:rPr>
              <a:t>hypert</a:t>
            </a:r>
            <a:r>
              <a:rPr lang="en-US" altLang="ru-RU" sz="1400" i="1" dirty="0">
                <a:solidFill>
                  <a:srgbClr val="2A5CA6"/>
                </a:solidFill>
              </a:rPr>
              <a:t>, 2011</a:t>
            </a:r>
            <a:endParaRPr lang="ru-RU" sz="1400" i="1" dirty="0">
              <a:solidFill>
                <a:srgbClr val="2A5CA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507854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Мета-анализ 12 полноценных клинических исследований со строгим отбором</a:t>
            </a:r>
          </a:p>
          <a:p>
            <a:r>
              <a:rPr lang="ru-RU" dirty="0"/>
              <a:t>Уровень доказательности </a:t>
            </a:r>
            <a:r>
              <a:rPr lang="en-US" dirty="0"/>
              <a:t>I (A)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Эффективность </a:t>
            </a:r>
            <a:r>
              <a:rPr lang="ru-RU" dirty="0" err="1"/>
              <a:t>телемониторинга</a:t>
            </a:r>
            <a:r>
              <a:rPr lang="ru-RU" dirty="0"/>
              <a:t> СКАД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0072" y="3867894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i="1" dirty="0">
                <a:solidFill>
                  <a:srgbClr val="2A5CA6"/>
                </a:solidFill>
              </a:rPr>
              <a:t>Метод самоконтроля артериального давления (возможности и ограничения). Ощепкова Е.В., </a:t>
            </a:r>
            <a:r>
              <a:rPr lang="ru-RU" altLang="ru-RU" sz="1400" i="1" dirty="0" err="1">
                <a:solidFill>
                  <a:srgbClr val="2A5CA6"/>
                </a:solidFill>
              </a:rPr>
              <a:t>Цагареишвили</a:t>
            </a:r>
            <a:r>
              <a:rPr lang="ru-RU" altLang="ru-RU" sz="1400" i="1" dirty="0">
                <a:solidFill>
                  <a:srgbClr val="2A5CA6"/>
                </a:solidFill>
              </a:rPr>
              <a:t> Е.В., Рогоза А.Н., </a:t>
            </a:r>
            <a:r>
              <a:rPr lang="ru-RU" altLang="ru-RU" sz="1400" i="1" dirty="0" err="1">
                <a:solidFill>
                  <a:srgbClr val="2A5CA6"/>
                </a:solidFill>
              </a:rPr>
              <a:t>Cons</a:t>
            </a:r>
            <a:r>
              <a:rPr lang="ru-RU" altLang="ru-RU" sz="1400" i="1" dirty="0">
                <a:solidFill>
                  <a:srgbClr val="2A5CA6"/>
                </a:solidFill>
              </a:rPr>
              <a:t> </a:t>
            </a:r>
            <a:r>
              <a:rPr lang="ru-RU" altLang="ru-RU" sz="1400" i="1" dirty="0" err="1">
                <a:solidFill>
                  <a:srgbClr val="2A5CA6"/>
                </a:solidFill>
              </a:rPr>
              <a:t>med</a:t>
            </a:r>
            <a:r>
              <a:rPr lang="ru-RU" altLang="ru-RU" sz="1400" i="1" dirty="0">
                <a:solidFill>
                  <a:srgbClr val="2A5CA6"/>
                </a:solidFill>
              </a:rPr>
              <a:t> 2006; 11: 52-5</a:t>
            </a:r>
            <a:endParaRPr lang="ru-RU" sz="1400" i="1" dirty="0">
              <a:solidFill>
                <a:srgbClr val="2A5CA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79588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Исследование в России, продолжительность наблюдения 1-2г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131590"/>
            <a:ext cx="8075240" cy="2545556"/>
          </a:xfrm>
        </p:spPr>
        <p:txBody>
          <a:bodyPr/>
          <a:lstStyle/>
          <a:p>
            <a:r>
              <a:rPr lang="ru-RU" dirty="0"/>
              <a:t>Применение СКАД:</a:t>
            </a:r>
          </a:p>
          <a:p>
            <a:pPr lvl="1"/>
            <a:r>
              <a:rPr lang="ru-RU" dirty="0"/>
              <a:t>Приверженность лечению 86% пациентов</a:t>
            </a:r>
          </a:p>
          <a:p>
            <a:pPr lvl="1"/>
            <a:r>
              <a:rPr lang="ru-RU" dirty="0"/>
              <a:t>Достижение целевого уровня АД 48% пациентов</a:t>
            </a:r>
          </a:p>
          <a:p>
            <a:r>
              <a:rPr lang="ru-RU" dirty="0"/>
              <a:t>СКАД эффективен для мониторинга «гипертонии рабочего дня», если тонометр доступен на рабочем месте (иначе СМАД)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Технические решения для ТММ СКАД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611560" y="1059582"/>
          <a:ext cx="8064896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способа передачи данных на отказ от использования </a:t>
            </a:r>
            <a:r>
              <a:rPr lang="ru-RU" dirty="0" err="1"/>
              <a:t>ТмСКАД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59582"/>
          <a:ext cx="7283152" cy="353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52320" y="1995686"/>
            <a:ext cx="129614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9% отказов связаны с отсутствием сотовой связи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6176" y="4155926"/>
            <a:ext cx="2987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i="1" dirty="0">
                <a:solidFill>
                  <a:srgbClr val="2A5CA6"/>
                </a:solidFill>
              </a:rPr>
              <a:t>Данные НМИЦ ПМ</a:t>
            </a:r>
            <a:br>
              <a:rPr lang="ru-RU" altLang="ru-RU" sz="1400" i="1" dirty="0">
                <a:solidFill>
                  <a:srgbClr val="2A5CA6"/>
                </a:solidFill>
              </a:rPr>
            </a:br>
            <a:r>
              <a:rPr lang="ru-RU" altLang="ru-RU" sz="1400" i="1" dirty="0" err="1">
                <a:solidFill>
                  <a:srgbClr val="2A5CA6"/>
                </a:solidFill>
              </a:rPr>
              <a:t>цит</a:t>
            </a:r>
            <a:r>
              <a:rPr lang="ru-RU" altLang="ru-RU" sz="1400" i="1" dirty="0">
                <a:solidFill>
                  <a:srgbClr val="2A5CA6"/>
                </a:solidFill>
              </a:rPr>
              <a:t>. по докладу Рогоза А.Н., 2019, конференция МИР-2019</a:t>
            </a:r>
            <a:endParaRPr lang="ru-RU" sz="1400" i="1" dirty="0">
              <a:solidFill>
                <a:srgbClr val="2A5CA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ГемоДин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987574"/>
            <a:ext cx="4040188" cy="6238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Автоматический тонометр с передачей осциллограммы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690864" cy="310083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dirty="0"/>
              <a:t>Измерение АД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Сохранение и передача осциллограммы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Серийный (циклический) режим измерения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Память на 2 пациента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Передача данных в облачный сервер с </a:t>
            </a:r>
            <a:r>
              <a:rPr lang="ru-RU" sz="2000" dirty="0" err="1"/>
              <a:t>веб-интерфейсом</a:t>
            </a:r>
            <a:endParaRPr lang="ru-RU" sz="2000" dirty="0"/>
          </a:p>
          <a:p>
            <a:pPr>
              <a:spcBef>
                <a:spcPts val="0"/>
              </a:spcBef>
            </a:pPr>
            <a:r>
              <a:rPr lang="ru-RU" sz="2000" dirty="0"/>
              <a:t>Выбор беспроводного интерфейса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599" y="3874584"/>
            <a:ext cx="490675" cy="4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288" y="3867894"/>
            <a:ext cx="767597" cy="50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3757" y="3869482"/>
            <a:ext cx="529686" cy="4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ГемоДин цвет-02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87179"/>
            <a:ext cx="2016224" cy="4964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42749" y="429994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GSM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Рисунок 12" descr="https://acsma.ru/wp-content/uploads/2019/11/technologies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699542"/>
            <a:ext cx="3156257" cy="286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Инфраструктура </a:t>
            </a:r>
            <a:r>
              <a:rPr lang="ru-RU" dirty="0" err="1"/>
              <a:t>ГемоДин</a:t>
            </a:r>
            <a:endParaRPr lang="ru-RU" dirty="0"/>
          </a:p>
        </p:txBody>
      </p:sp>
      <p:pic>
        <p:nvPicPr>
          <p:cNvPr id="4" name="Содержимое 3" descr="Схема_Гемодин_подключен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27690" y="1208383"/>
            <a:ext cx="6208806" cy="3235575"/>
          </a:xfrm>
        </p:spPr>
      </p:pic>
      <p:pic>
        <p:nvPicPr>
          <p:cNvPr id="6" name="Рисунок 5" descr="ГемоДин цвет-02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87179"/>
            <a:ext cx="2016224" cy="496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923678"/>
            <a:ext cx="2482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>
                <a:solidFill>
                  <a:srgbClr val="2A5CA6"/>
                </a:solidFill>
              </a:rPr>
              <a:t>Прибор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solidFill>
                  <a:srgbClr val="2A5CA6"/>
                </a:solidFill>
              </a:rPr>
              <a:t>Приложение </a:t>
            </a:r>
            <a:r>
              <a:rPr lang="en-US" dirty="0">
                <a:solidFill>
                  <a:srgbClr val="2A5CA6"/>
                </a:solidFill>
              </a:rPr>
              <a:t>Android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solidFill>
                  <a:srgbClr val="2A5CA6"/>
                </a:solidFill>
              </a:rPr>
              <a:t>Приложение </a:t>
            </a:r>
            <a:r>
              <a:rPr lang="en-US" dirty="0">
                <a:solidFill>
                  <a:srgbClr val="2A5CA6"/>
                </a:solidFill>
              </a:rPr>
              <a:t>Windows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solidFill>
                  <a:srgbClr val="2A5CA6"/>
                </a:solidFill>
              </a:rPr>
              <a:t>Облачный сервер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Осциллометрическая кривая</a:t>
            </a:r>
            <a:br>
              <a:rPr lang="en-US" dirty="0"/>
            </a:br>
            <a:r>
              <a:rPr lang="en-US" dirty="0"/>
              <a:t>(</a:t>
            </a:r>
            <a:r>
              <a:rPr lang="ru-RU" dirty="0"/>
              <a:t>после частичной обработки)</a:t>
            </a:r>
          </a:p>
        </p:txBody>
      </p:sp>
      <p:pic>
        <p:nvPicPr>
          <p:cNvPr id="2050" name="Picture 2" descr="https://gemocard.acsma.ru/assets/images/appliances/applianc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75606"/>
            <a:ext cx="6804248" cy="27343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1560" y="1059582"/>
            <a:ext cx="1692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2A5CA6"/>
                </a:solidFill>
              </a:rPr>
              <a:t>Размах осцилляций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0112" y="4083918"/>
            <a:ext cx="2451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2A5CA6"/>
                </a:solidFill>
              </a:rPr>
              <a:t>Время или среднее давление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6176" y="843558"/>
            <a:ext cx="259228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Информации много больше, чем 3 числа: САД, ДАД, ЧП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3651870"/>
            <a:ext cx="302433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Для получения «хорошей» кривой надо соблюсти ряд условий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Способы получения осциллометрического сигнала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339752" y="2931790"/>
            <a:ext cx="2016224" cy="1008112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инфляции (накачке)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2339752" y="1059582"/>
            <a:ext cx="1944216" cy="1008112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декомпрессии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1851670"/>
            <a:ext cx="1584176" cy="136815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Компрессор, датчик, клапан, манжета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4644008" y="915566"/>
            <a:ext cx="2088232" cy="504056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Ступенчатой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4644008" y="1707654"/>
            <a:ext cx="2088232" cy="504056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Плавной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4644008" y="2787774"/>
            <a:ext cx="2088232" cy="50405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Нерегулируемой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4644008" y="3579862"/>
            <a:ext cx="2088232" cy="504056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Регулируемой</a:t>
            </a:r>
          </a:p>
        </p:txBody>
      </p:sp>
      <p:pic>
        <p:nvPicPr>
          <p:cNvPr id="12" name="Рисунок 11" descr="ГемоДин цвет-02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3587453"/>
            <a:ext cx="2016224" cy="49646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4" y="4155926"/>
            <a:ext cx="2376264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/>
              <a:t>Решение для аритмий, оптимальная скорость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93D67-4E74-4D70-B876-CDAC98B0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</a:t>
            </a:r>
            <a:r>
              <a:rPr lang="ru-RU" b="1" dirty="0"/>
              <a:t>телемедицинский мониторинг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B327E9-6DDE-48F4-BF21-A4D7CFDD0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091679"/>
          </a:xfrm>
        </p:spPr>
        <p:txBody>
          <a:bodyPr/>
          <a:lstStyle/>
          <a:p>
            <a:r>
              <a:rPr lang="ru-RU" dirty="0"/>
              <a:t>Дистанционное наблюдение за состоянием здоровья пациента (как правило, страдающего хроническим заболеванием) путем </a:t>
            </a:r>
            <a:r>
              <a:rPr lang="ru-RU" i="1" dirty="0"/>
              <a:t>регулярного</a:t>
            </a:r>
            <a:r>
              <a:rPr lang="ru-RU" dirty="0"/>
              <a:t> объективного измерения каких-либо физиологических параметров, </a:t>
            </a:r>
            <a:r>
              <a:rPr lang="ru-RU" i="1" dirty="0"/>
              <a:t>накопления</a:t>
            </a:r>
            <a:r>
              <a:rPr lang="ru-RU" dirty="0"/>
              <a:t> и </a:t>
            </a:r>
            <a:r>
              <a:rPr lang="ru-RU" i="1" dirty="0"/>
              <a:t>анализа</a:t>
            </a:r>
            <a:r>
              <a:rPr lang="ru-RU" dirty="0"/>
              <a:t> этих данных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32D0BFD-917E-41D8-B03B-EDFD7E6C2576}"/>
              </a:ext>
            </a:extLst>
          </p:cNvPr>
          <p:cNvSpPr/>
          <p:nvPr/>
        </p:nvSpPr>
        <p:spPr>
          <a:xfrm>
            <a:off x="2051720" y="3219822"/>
            <a:ext cx="3096344" cy="14401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Регулярность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Накопление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Анализ данных</a:t>
            </a:r>
          </a:p>
        </p:txBody>
      </p:sp>
      <p:sp>
        <p:nvSpPr>
          <p:cNvPr id="4" name="Солнце 3">
            <a:extLst>
              <a:ext uri="{FF2B5EF4-FFF2-40B4-BE49-F238E27FC236}">
                <a16:creationId xmlns:a16="http://schemas.microsoft.com/office/drawing/2014/main" id="{49BB9DED-38B8-48EA-8133-4FA51185D4E9}"/>
              </a:ext>
            </a:extLst>
          </p:cNvPr>
          <p:cNvSpPr/>
          <p:nvPr/>
        </p:nvSpPr>
        <p:spPr>
          <a:xfrm>
            <a:off x="4757192" y="3219822"/>
            <a:ext cx="1440160" cy="1440160"/>
          </a:xfrm>
          <a:prstGeom prst="sun">
            <a:avLst>
              <a:gd name="adj" fmla="val 173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/>
              <a:t>ТММ</a:t>
            </a:r>
          </a:p>
        </p:txBody>
      </p:sp>
    </p:spTree>
    <p:extLst>
      <p:ext uri="{BB962C8B-B14F-4D97-AF65-F5344CB8AC3E}">
        <p14:creationId xmlns:p14="http://schemas.microsoft.com/office/powerpoint/2010/main" val="1483702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Осциллограмма как источник данных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15566"/>
            <a:ext cx="5852160" cy="296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606" y="915566"/>
            <a:ext cx="5852160" cy="296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746" y="915566"/>
            <a:ext cx="5852160" cy="296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915566"/>
            <a:ext cx="5852160" cy="296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5676" y="915566"/>
            <a:ext cx="5852160" cy="296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69285" y="4155926"/>
            <a:ext cx="8551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Обработка </a:t>
            </a:r>
            <a:r>
              <a:rPr lang="ru-RU" dirty="0" err="1"/>
              <a:t>осцилограммы</a:t>
            </a:r>
            <a:r>
              <a:rPr lang="ru-RU" dirty="0"/>
              <a:t> - источник информации как для науки, так и для практики</a:t>
            </a:r>
          </a:p>
          <a:p>
            <a:r>
              <a:rPr lang="ru-RU" dirty="0"/>
              <a:t>Кроме АД и частоты пульса можно рассчитать показатели гемодинамики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Серийное (циклическое</a:t>
            </a:r>
            <a:r>
              <a:rPr lang="ru-RU"/>
              <a:t>) измерение АД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flipH="1">
            <a:off x="611560" y="1635646"/>
            <a:ext cx="1152128" cy="57606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2915816" y="1635646"/>
            <a:ext cx="1152128" cy="57606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flipH="1">
            <a:off x="5220072" y="1635646"/>
            <a:ext cx="1152128" cy="57606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1131590"/>
            <a:ext cx="453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2A5CA6"/>
                </a:solidFill>
              </a:rPr>
              <a:t>Вариант 1: хорошая сходимость результатов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4248" y="1432396"/>
            <a:ext cx="2012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Параметры серии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Интервал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Число измерений</a:t>
            </a:r>
          </a:p>
        </p:txBody>
      </p:sp>
      <p:cxnSp>
        <p:nvCxnSpPr>
          <p:cNvPr id="10" name="Прямая соединительная линия 9"/>
          <p:cNvCxnSpPr>
            <a:stCxn id="4" idx="4"/>
          </p:cNvCxnSpPr>
          <p:nvPr/>
        </p:nvCxnSpPr>
        <p:spPr>
          <a:xfrm>
            <a:off x="611560" y="2211710"/>
            <a:ext cx="0" cy="4320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15816" y="2211710"/>
            <a:ext cx="0" cy="4320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220072" y="2211710"/>
            <a:ext cx="0" cy="4320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11560" y="2499742"/>
            <a:ext cx="2304256" cy="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915816" y="2499742"/>
            <a:ext cx="2304256" cy="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ый треугольник 15"/>
          <p:cNvSpPr/>
          <p:nvPr/>
        </p:nvSpPr>
        <p:spPr>
          <a:xfrm flipH="1">
            <a:off x="611560" y="3579862"/>
            <a:ext cx="1152128" cy="50405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 flipH="1">
            <a:off x="2915816" y="3363838"/>
            <a:ext cx="1152128" cy="72008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ый треугольник 17"/>
          <p:cNvSpPr/>
          <p:nvPr/>
        </p:nvSpPr>
        <p:spPr>
          <a:xfrm flipH="1">
            <a:off x="5220072" y="3651870"/>
            <a:ext cx="1152128" cy="43204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67544" y="3003798"/>
            <a:ext cx="402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2A5CA6"/>
                </a:solidFill>
              </a:rPr>
              <a:t>Вариант 2: сходимости результатов нет</a:t>
            </a:r>
          </a:p>
        </p:txBody>
      </p:sp>
      <p:sp>
        <p:nvSpPr>
          <p:cNvPr id="25" name="Прямоугольный треугольник 24"/>
          <p:cNvSpPr/>
          <p:nvPr/>
        </p:nvSpPr>
        <p:spPr>
          <a:xfrm flipH="1">
            <a:off x="7308304" y="3507854"/>
            <a:ext cx="1152128" cy="57606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187624" y="3579862"/>
            <a:ext cx="7416824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308304" y="422793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Дополнительное измерение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Серийное измерение АД</a:t>
            </a:r>
          </a:p>
        </p:txBody>
      </p:sp>
      <p:sp>
        <p:nvSpPr>
          <p:cNvPr id="26" name="Содержимое 2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Минимизирует </a:t>
            </a:r>
            <a:br>
              <a:rPr lang="ru-RU" dirty="0"/>
            </a:br>
            <a:r>
              <a:rPr lang="ru-RU" dirty="0"/>
              <a:t>«эффект первого измерения»</a:t>
            </a:r>
          </a:p>
          <a:p>
            <a:r>
              <a:rPr lang="ru-RU" dirty="0"/>
              <a:t>При мерцательной аритмии и других нарушениях ритма – значение АД ближе к истинному</a:t>
            </a:r>
          </a:p>
          <a:p>
            <a:r>
              <a:rPr lang="ru-RU" dirty="0"/>
              <a:t>Не обременяет пациента (повышает вовлеченность)</a:t>
            </a:r>
          </a:p>
          <a:p>
            <a:r>
              <a:rPr lang="ru-RU" dirty="0"/>
              <a:t>При использовании прибора в качестве профессионального тонометра – экономит время</a:t>
            </a:r>
          </a:p>
          <a:p>
            <a:r>
              <a:rPr lang="ru-RU" dirty="0"/>
              <a:t>Автоматическая обработка ошибок измерения (приоритет – комфорт пациента)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flipH="1">
            <a:off x="4716016" y="339502"/>
            <a:ext cx="648072" cy="36004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5940152" y="339502"/>
            <a:ext cx="648072" cy="36004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flipH="1">
            <a:off x="7164288" y="339502"/>
            <a:ext cx="648072" cy="36004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ГемоДин цвет-02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771550"/>
            <a:ext cx="2016224" cy="49646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Сервер: и врачу, и пациенту</a:t>
            </a:r>
          </a:p>
        </p:txBody>
      </p:sp>
      <p:pic>
        <p:nvPicPr>
          <p:cNvPr id="6" name="Содержимое 5" descr="Gemocar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102" y="987574"/>
            <a:ext cx="6163130" cy="3606651"/>
          </a:xfrm>
        </p:spPr>
      </p:pic>
      <p:sp>
        <p:nvSpPr>
          <p:cNvPr id="7" name="TextBox 6"/>
          <p:cNvSpPr txBox="1"/>
          <p:nvPr/>
        </p:nvSpPr>
        <p:spPr>
          <a:xfrm>
            <a:off x="6741034" y="1131590"/>
            <a:ext cx="2152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/>
              <a:t>Авторизация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Регистрация ЛК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Загрузка приложений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Инструкции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Что и зачем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Рекомендации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Сервер: и врачу, и пациенту</a:t>
            </a:r>
          </a:p>
        </p:txBody>
      </p:sp>
      <p:pic>
        <p:nvPicPr>
          <p:cNvPr id="4" name="Содержимое 3" descr="BP_tren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2116" y="984476"/>
            <a:ext cx="6918276" cy="3891530"/>
          </a:xfrm>
        </p:spPr>
      </p:pic>
      <p:pic>
        <p:nvPicPr>
          <p:cNvPr id="5" name="Рисунок 4" descr="ГемоДин цвет-02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555526"/>
            <a:ext cx="2016224" cy="49646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Автоматический</a:t>
            </a:r>
            <a:br>
              <a:rPr lang="ru-RU" dirty="0"/>
            </a:br>
            <a:r>
              <a:rPr lang="ru-RU" dirty="0"/>
              <a:t>протокол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95486"/>
            <a:ext cx="3168352" cy="448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Фрагмент автоматического протокола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043608" y="1275606"/>
            <a:ext cx="6912768" cy="2592288"/>
            <a:chOff x="1187624" y="1275606"/>
            <a:chExt cx="6912768" cy="259228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5971" y="1479550"/>
              <a:ext cx="6696075" cy="218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1187624" y="1275606"/>
              <a:ext cx="6912768" cy="2592288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 descr="ГемоДин цвет-02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4155926"/>
            <a:ext cx="2016224" cy="49646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gemocard.acsma.ru/assets/images/appliances/applianc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9702"/>
            <a:ext cx="3528392" cy="14179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Так что, кроме АД и ЧП?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20" y="1200151"/>
            <a:ext cx="4834880" cy="2091679"/>
          </a:xfrm>
        </p:spPr>
        <p:txBody>
          <a:bodyPr/>
          <a:lstStyle/>
          <a:p>
            <a:r>
              <a:rPr lang="ru-RU" dirty="0"/>
              <a:t>Приемлемая устойчивость к аритмиям</a:t>
            </a:r>
          </a:p>
          <a:p>
            <a:r>
              <a:rPr lang="ru-RU" dirty="0"/>
              <a:t>Расчет параметров центральной и периферической гемодинамики (УО и СПВ)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7944" y="3723878"/>
            <a:ext cx="468052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Определенный уровень мониторинга АД и </a:t>
            </a:r>
            <a:r>
              <a:rPr lang="ru-RU" sz="2000" dirty="0">
                <a:solidFill>
                  <a:srgbClr val="2A5CA6"/>
                </a:solidFill>
              </a:rPr>
              <a:t>контроля гипертензий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ТММ СКАД: место в номенклатуре медицинских услуг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132A49"/>
                </a:solidFill>
              </a:rPr>
              <a:t>A02.12.002.002  Дистанционное наблюдение за показателями артериального давления</a:t>
            </a:r>
          </a:p>
          <a:p>
            <a:pPr marL="358775" indent="0">
              <a:buNone/>
            </a:pPr>
            <a:r>
              <a:rPr lang="ru-RU" sz="1800" dirty="0"/>
              <a:t>Номенклатура медицинских услуг (новая редакция). Утверждена приказом Министерства здравоохранения и социального развития Российской Федерации от 13 октября 2017 года N 804н. Действует с 01.01.2018. </a:t>
            </a:r>
            <a:br>
              <a:rPr lang="ru-RU" sz="1800" dirty="0"/>
            </a:br>
            <a:r>
              <a:rPr lang="ru-RU" sz="1800" dirty="0"/>
              <a:t>В редакции Приказа Минздрава России от 5 марта 2020 года N 148н (в т.ч. с изменениями вступившими в силу 18.04.2020)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976" y="3867894"/>
            <a:ext cx="424847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Есть основания для оплаты </a:t>
            </a:r>
            <a:r>
              <a:rPr lang="ru-RU" sz="2000" dirty="0" err="1"/>
              <a:t>ТмСКАД</a:t>
            </a:r>
            <a:r>
              <a:rPr lang="ru-RU" sz="2000" dirty="0"/>
              <a:t> за счет средств ОМС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5CB3D-016F-48CA-B249-AE3BFF46D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направления ТТМ АД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1F8D75-BBF0-4B86-9803-C7ACB15E0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Альтернатива СМАД для части пациентов</a:t>
            </a:r>
          </a:p>
          <a:p>
            <a:r>
              <a:rPr lang="ru-RU" dirty="0"/>
              <a:t>Контроль эффективности гипотензивной терапии</a:t>
            </a:r>
          </a:p>
          <a:p>
            <a:r>
              <a:rPr lang="ru-RU" dirty="0" err="1"/>
              <a:t>Постгоспитальное</a:t>
            </a:r>
            <a:r>
              <a:rPr lang="ru-RU" dirty="0"/>
              <a:t> сопровождение пациентов, в том числе </a:t>
            </a:r>
            <a:r>
              <a:rPr lang="ru-RU" dirty="0" err="1"/>
              <a:t>коморбидных</a:t>
            </a:r>
            <a:r>
              <a:rPr lang="ru-RU" dirty="0"/>
              <a:t> с сосудистыми нарушениями</a:t>
            </a:r>
          </a:p>
          <a:p>
            <a:r>
              <a:rPr lang="ru-RU" dirty="0"/>
              <a:t>Контроль АД при занятиях спортом</a:t>
            </a:r>
          </a:p>
        </p:txBody>
      </p:sp>
    </p:spTree>
    <p:extLst>
      <p:ext uri="{BB962C8B-B14F-4D97-AF65-F5344CB8AC3E}">
        <p14:creationId xmlns:p14="http://schemas.microsoft.com/office/powerpoint/2010/main" val="367813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162DA-1AAD-4C82-AA72-F3FFF694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ТТМ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5FDE03-D7CE-41EE-884F-8AD4C0775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Минимизация рисков для жизни и здоровья человека</a:t>
            </a:r>
          </a:p>
          <a:p>
            <a:r>
              <a:rPr lang="ru-RU" dirty="0"/>
              <a:t>Максимально комфортные условия медицинского наблюдения</a:t>
            </a:r>
          </a:p>
          <a:p>
            <a:r>
              <a:rPr lang="ru-RU" dirty="0"/>
              <a:t>Повышение приверженности пациента модификации факторов риска (немедикаментозным мерам первичной и вторичной профилактики заболеваний)</a:t>
            </a:r>
          </a:p>
          <a:p>
            <a:r>
              <a:rPr lang="ru-RU" dirty="0"/>
              <a:t>Повышение комплаенса (</a:t>
            </a:r>
            <a:r>
              <a:rPr lang="en-US" i="1" dirty="0" err="1"/>
              <a:t>complience</a:t>
            </a:r>
            <a:r>
              <a:rPr lang="ru-RU" dirty="0"/>
              <a:t>) пациента в отношении терапии</a:t>
            </a:r>
          </a:p>
        </p:txBody>
      </p:sp>
      <p:sp>
        <p:nvSpPr>
          <p:cNvPr id="5" name="Солнце 4">
            <a:extLst>
              <a:ext uri="{FF2B5EF4-FFF2-40B4-BE49-F238E27FC236}">
                <a16:creationId xmlns:a16="http://schemas.microsoft.com/office/drawing/2014/main" id="{B20E1A99-5E3C-45AE-9D2A-193A189E2338}"/>
              </a:ext>
            </a:extLst>
          </p:cNvPr>
          <p:cNvSpPr/>
          <p:nvPr/>
        </p:nvSpPr>
        <p:spPr>
          <a:xfrm>
            <a:off x="7524328" y="123478"/>
            <a:ext cx="1440160" cy="1440160"/>
          </a:xfrm>
          <a:prstGeom prst="sun">
            <a:avLst>
              <a:gd name="adj" fmla="val 173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/>
              <a:t>ТММ</a:t>
            </a:r>
          </a:p>
        </p:txBody>
      </p:sp>
    </p:spTree>
    <p:extLst>
      <p:ext uri="{BB962C8B-B14F-4D97-AF65-F5344CB8AC3E}">
        <p14:creationId xmlns:p14="http://schemas.microsoft.com/office/powerpoint/2010/main" val="4054979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00648-688B-4789-ACD0-2B35E6F0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Группы повышенного внимания при ТММ АД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E44F62E-CF5C-41FD-A8CD-74F078476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426112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4648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2B98D-BE44-4713-9238-2D4705C1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ТММ уровня гликемии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4D9C08-BCBC-4FEE-9A42-747D35926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864" y="1200151"/>
            <a:ext cx="5338936" cy="2955775"/>
          </a:xfrm>
        </p:spPr>
        <p:txBody>
          <a:bodyPr/>
          <a:lstStyle/>
          <a:p>
            <a:r>
              <a:rPr lang="ru-RU" dirty="0" err="1"/>
              <a:t>Глюкометр</a:t>
            </a:r>
            <a:r>
              <a:rPr lang="ru-RU" dirty="0"/>
              <a:t> + приложение для смартфона</a:t>
            </a:r>
          </a:p>
          <a:p>
            <a:r>
              <a:rPr lang="ru-RU" dirty="0"/>
              <a:t>Наглядность результатов</a:t>
            </a:r>
          </a:p>
          <a:p>
            <a:r>
              <a:rPr lang="ru-RU" dirty="0"/>
              <a:t>Передача данных (+-)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4AE186-F7E3-406C-AC5F-A8105991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3229"/>
            <a:ext cx="3050834" cy="33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C3C0BF-747F-4D02-B61A-D6FB27624282}"/>
              </a:ext>
            </a:extLst>
          </p:cNvPr>
          <p:cNvSpPr txBox="1"/>
          <p:nvPr/>
        </p:nvSpPr>
        <p:spPr>
          <a:xfrm>
            <a:off x="3491880" y="4299942"/>
            <a:ext cx="519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</a:rPr>
              <a:t>Глюкометр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 Контур Плюс 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</a:rPr>
              <a:t>Уан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0" i="1" dirty="0">
                <a:solidFill>
                  <a:schemeClr val="accent1">
                    <a:lumMod val="75000"/>
                  </a:schemeClr>
                </a:solidFill>
                <a:effectLst/>
                <a:latin typeface="Helvetica Neue"/>
              </a:rPr>
              <a:t>РУ №ФСЗ 2008/02237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83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DFBD0-1FFF-4F7F-B2DF-7C93889E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Анализатор мочи </a:t>
            </a:r>
            <a:r>
              <a:rPr lang="en-US" b="0" i="0" dirty="0">
                <a:solidFill>
                  <a:srgbClr val="333333"/>
                </a:solidFill>
                <a:effectLst/>
                <a:latin typeface="Geometria"/>
              </a:rPr>
              <a:t>Etta </a:t>
            </a:r>
            <a:r>
              <a:rPr lang="ru-RU" b="0" i="0" dirty="0">
                <a:solidFill>
                  <a:srgbClr val="333333"/>
                </a:solidFill>
                <a:effectLst/>
                <a:latin typeface="Geometria"/>
              </a:rPr>
              <a:t>АМП-01 на тест-полосках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597FBE-4B37-4DE8-B039-79D89CCECD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15816" y="1131590"/>
            <a:ext cx="5838800" cy="3384376"/>
          </a:xfrm>
        </p:spPr>
        <p:txBody>
          <a:bodyPr/>
          <a:lstStyle/>
          <a:p>
            <a:r>
              <a:rPr lang="ru-RU" dirty="0"/>
              <a:t>Анализ мочи по 11 параметрам, включая глюкозу и белок</a:t>
            </a:r>
          </a:p>
          <a:p>
            <a:r>
              <a:rPr lang="ru-RU" dirty="0"/>
              <a:t>Время выполнения анализа 60с</a:t>
            </a:r>
          </a:p>
          <a:p>
            <a:r>
              <a:rPr lang="ru-RU" dirty="0"/>
              <a:t>Мобильное и клиент-серверное приложения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FD47D-E5A3-48D2-80CC-46FC0A35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03598"/>
            <a:ext cx="1944216" cy="28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39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45CBEC2-2B35-4432-A431-D5E6076F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Перспективы использования ТММ лабораторных показателей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BB5505-9C61-4D34-B7E2-8E82B2383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01155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Класс приборов </a:t>
            </a:r>
            <a:r>
              <a:rPr lang="en-US" dirty="0"/>
              <a:t>POC (point of care – </a:t>
            </a:r>
            <a:r>
              <a:rPr lang="ru-RU" dirty="0"/>
              <a:t>в месте оказания помощи) быстро развивается</a:t>
            </a:r>
          </a:p>
          <a:p>
            <a:r>
              <a:rPr lang="ru-RU" dirty="0"/>
              <a:t>Анализ там и тогда, где нужно пациенту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779F823-FE78-4A27-B9B9-C5BBA5C0D1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754176"/>
              </p:ext>
            </p:extLst>
          </p:nvPr>
        </p:nvGraphicFramePr>
        <p:xfrm>
          <a:off x="2183904" y="2427734"/>
          <a:ext cx="477619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50134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FE99CC9-243E-4CA2-8B07-4BF375998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91830"/>
            <a:ext cx="1618579" cy="161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53E7CF-B5BB-43DA-9C9F-2A62BAAB0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592" y="3388690"/>
            <a:ext cx="2057583" cy="142485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87401-3F9A-4BEE-89F3-9B85C4D4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Гаджеты и ТММ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A7AA0-DC08-4AA5-9956-A9F81B90D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3394472"/>
          </a:xfrm>
        </p:spPr>
        <p:txBody>
          <a:bodyPr/>
          <a:lstStyle/>
          <a:p>
            <a:r>
              <a:rPr lang="ru-RU" b="1" dirty="0"/>
              <a:t>Строго говоря: сейчас вне закона (нет регистрации МИ)</a:t>
            </a:r>
          </a:p>
          <a:p>
            <a:r>
              <a:rPr lang="ru-RU" dirty="0"/>
              <a:t>Игровой момент → </a:t>
            </a:r>
          </a:p>
          <a:p>
            <a:pPr lvl="1"/>
            <a:r>
              <a:rPr lang="ru-RU" dirty="0"/>
              <a:t>модификация факторов риска</a:t>
            </a:r>
          </a:p>
          <a:p>
            <a:pPr lvl="1"/>
            <a:r>
              <a:rPr lang="ru-RU" dirty="0"/>
              <a:t>комплаенс</a:t>
            </a:r>
          </a:p>
          <a:p>
            <a:r>
              <a:rPr lang="ru-RU" dirty="0"/>
              <a:t>Платформа для отработки новых технологий мониторинга</a:t>
            </a:r>
          </a:p>
          <a:p>
            <a:r>
              <a:rPr lang="ru-RU" dirty="0"/>
              <a:t>Новые информационные решения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039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Благодарности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15566"/>
            <a:ext cx="5544616" cy="1947663"/>
          </a:xfrm>
        </p:spPr>
        <p:txBody>
          <a:bodyPr/>
          <a:lstStyle/>
          <a:p>
            <a:pPr>
              <a:buNone/>
            </a:pPr>
            <a:r>
              <a:rPr lang="ru-RU" b="1" dirty="0">
                <a:solidFill>
                  <a:srgbClr val="2A5CA6"/>
                </a:solidFill>
              </a:rPr>
              <a:t>Лично</a:t>
            </a:r>
          </a:p>
          <a:p>
            <a:pPr>
              <a:buNone/>
            </a:pPr>
            <a:r>
              <a:rPr lang="ru-RU" dirty="0"/>
              <a:t>Анатолий Николаевич Рогоза</a:t>
            </a:r>
          </a:p>
          <a:p>
            <a:pPr>
              <a:buNone/>
            </a:pPr>
            <a:r>
              <a:rPr lang="ru-RU" dirty="0"/>
              <a:t>Антон Владиславович </a:t>
            </a:r>
            <a:r>
              <a:rPr lang="ru-RU" dirty="0" err="1"/>
              <a:t>Владзимирский</a:t>
            </a:r>
            <a:endParaRPr lang="ru-RU" dirty="0"/>
          </a:p>
          <a:p>
            <a:pPr>
              <a:buNone/>
            </a:pPr>
            <a:r>
              <a:rPr lang="ru-RU" dirty="0"/>
              <a:t>Дмитрий Анатольевич Прилуцкий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3140263"/>
            <a:ext cx="489654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Сотням специалистов, работавшим и работающим с приборами, к которым имел отношение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4299942"/>
            <a:ext cx="489654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A5CA6"/>
                </a:solidFill>
              </a:rPr>
              <a:t>Команде ООО «АКСМА»</a:t>
            </a:r>
          </a:p>
        </p:txBody>
      </p:sp>
      <p:pic>
        <p:nvPicPr>
          <p:cNvPr id="5" name="Рисунок 4" descr="Успех группы">
            <a:extLst>
              <a:ext uri="{FF2B5EF4-FFF2-40B4-BE49-F238E27FC236}">
                <a16:creationId xmlns:a16="http://schemas.microsoft.com/office/drawing/2014/main" id="{DF39D76A-8C48-49EE-9DDC-E69AAC628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2761" y="1960242"/>
            <a:ext cx="1115563" cy="1115563"/>
          </a:xfrm>
          <a:prstGeom prst="rect">
            <a:avLst/>
          </a:prstGeom>
        </p:spPr>
      </p:pic>
      <p:pic>
        <p:nvPicPr>
          <p:cNvPr id="9" name="Рисунок 8" descr="Улыбающееся лицо без заливки">
            <a:extLst>
              <a:ext uri="{FF2B5EF4-FFF2-40B4-BE49-F238E27FC236}">
                <a16:creationId xmlns:a16="http://schemas.microsoft.com/office/drawing/2014/main" id="{12557C3C-35AD-4BF1-B4C8-5173D317F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2056" y="2733694"/>
            <a:ext cx="626368" cy="626368"/>
          </a:xfrm>
          <a:prstGeom prst="rect">
            <a:avLst/>
          </a:prstGeom>
        </p:spPr>
      </p:pic>
      <p:pic>
        <p:nvPicPr>
          <p:cNvPr id="11" name="Рисунок 10" descr="Улыбающееся лицо без заливки">
            <a:extLst>
              <a:ext uri="{FF2B5EF4-FFF2-40B4-BE49-F238E27FC236}">
                <a16:creationId xmlns:a16="http://schemas.microsoft.com/office/drawing/2014/main" id="{54D16A58-A6EF-48D1-9DB3-155CC20D5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2056" y="1576213"/>
            <a:ext cx="626368" cy="626368"/>
          </a:xfrm>
          <a:prstGeom prst="rect">
            <a:avLst/>
          </a:prstGeom>
        </p:spPr>
      </p:pic>
      <p:pic>
        <p:nvPicPr>
          <p:cNvPr id="12" name="Рисунок 11" descr="Улыбающееся лицо без заливки">
            <a:extLst>
              <a:ext uri="{FF2B5EF4-FFF2-40B4-BE49-F238E27FC236}">
                <a16:creationId xmlns:a16="http://schemas.microsoft.com/office/drawing/2014/main" id="{A8CC0A28-5731-45B4-AE1B-051394FC7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7058" y="1576213"/>
            <a:ext cx="626368" cy="626368"/>
          </a:xfrm>
          <a:prstGeom prst="rect">
            <a:avLst/>
          </a:prstGeom>
        </p:spPr>
      </p:pic>
      <p:pic>
        <p:nvPicPr>
          <p:cNvPr id="13" name="Рисунок 12" descr="Улыбающееся лицо без заливки">
            <a:extLst>
              <a:ext uri="{FF2B5EF4-FFF2-40B4-BE49-F238E27FC236}">
                <a16:creationId xmlns:a16="http://schemas.microsoft.com/office/drawing/2014/main" id="{94F8B1E6-C736-4F23-AEDB-382B34988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7058" y="2733694"/>
            <a:ext cx="626368" cy="6263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78F54-DFCA-481E-9D7A-7888D5F50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Информационно-технологическая схема ТТМ</a:t>
            </a: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:a16="http://schemas.microsoft.com/office/drawing/2014/main" id="{6496A7D3-E8F7-4EFF-82A1-24C5469579F3}"/>
              </a:ext>
            </a:extLst>
          </p:cNvPr>
          <p:cNvSpPr/>
          <p:nvPr/>
        </p:nvSpPr>
        <p:spPr>
          <a:xfrm>
            <a:off x="323528" y="3579862"/>
            <a:ext cx="2088232" cy="720080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араллелограмм 12">
            <a:extLst>
              <a:ext uri="{FF2B5EF4-FFF2-40B4-BE49-F238E27FC236}">
                <a16:creationId xmlns:a16="http://schemas.microsoft.com/office/drawing/2014/main" id="{D44DCE99-09EA-433B-A45F-889538B6ABFA}"/>
              </a:ext>
            </a:extLst>
          </p:cNvPr>
          <p:cNvSpPr/>
          <p:nvPr/>
        </p:nvSpPr>
        <p:spPr>
          <a:xfrm>
            <a:off x="323528" y="3320634"/>
            <a:ext cx="1926214" cy="720080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133B450E-6A94-441D-971B-493FD89C4576}"/>
              </a:ext>
            </a:extLst>
          </p:cNvPr>
          <p:cNvSpPr/>
          <p:nvPr/>
        </p:nvSpPr>
        <p:spPr>
          <a:xfrm>
            <a:off x="323528" y="3061405"/>
            <a:ext cx="1728192" cy="720080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9EFD2CF5-79C3-4604-8269-EAA91A27353D}"/>
              </a:ext>
            </a:extLst>
          </p:cNvPr>
          <p:cNvSpPr/>
          <p:nvPr/>
        </p:nvSpPr>
        <p:spPr>
          <a:xfrm>
            <a:off x="323528" y="2802176"/>
            <a:ext cx="1440160" cy="720080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id="{63DA13EB-3A93-4292-8889-1A747DCE4808}"/>
              </a:ext>
            </a:extLst>
          </p:cNvPr>
          <p:cNvSpPr/>
          <p:nvPr/>
        </p:nvSpPr>
        <p:spPr>
          <a:xfrm>
            <a:off x="323528" y="2542947"/>
            <a:ext cx="1728192" cy="720080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id="{567F2B77-90FC-4C3D-BD1E-8554FB8B2F29}"/>
              </a:ext>
            </a:extLst>
          </p:cNvPr>
          <p:cNvSpPr/>
          <p:nvPr/>
        </p:nvSpPr>
        <p:spPr>
          <a:xfrm>
            <a:off x="323528" y="2283718"/>
            <a:ext cx="2088232" cy="720080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Медицинское изделие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9C9272A-A1AC-4890-B176-04F56DE64138}"/>
              </a:ext>
            </a:extLst>
          </p:cNvPr>
          <p:cNvSpPr/>
          <p:nvPr/>
        </p:nvSpPr>
        <p:spPr>
          <a:xfrm>
            <a:off x="2771800" y="1563638"/>
            <a:ext cx="1080120" cy="3024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Технологическая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платформа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ru-RU" dirty="0" err="1">
                <a:solidFill>
                  <a:schemeClr val="tx1"/>
                </a:solidFill>
              </a:rPr>
              <a:t>хаб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C8E3B77-72D7-4A8A-B157-6C9FB892D10D}"/>
              </a:ext>
            </a:extLst>
          </p:cNvPr>
          <p:cNvSpPr/>
          <p:nvPr/>
        </p:nvSpPr>
        <p:spPr>
          <a:xfrm>
            <a:off x="5004048" y="1563638"/>
            <a:ext cx="1080120" cy="3024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Контакт-центр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D40374D-CB5D-4E81-8248-4CA523E2D92F}"/>
              </a:ext>
            </a:extLst>
          </p:cNvPr>
          <p:cNvSpPr/>
          <p:nvPr/>
        </p:nvSpPr>
        <p:spPr>
          <a:xfrm>
            <a:off x="6552220" y="987573"/>
            <a:ext cx="1368152" cy="576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dirty="0"/>
              <a:t>МИС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F6C57B-4F7C-41F0-9707-7A2867D5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0272" y="2017358"/>
            <a:ext cx="720080" cy="72008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0D97E6C-04BD-4483-A9AE-A349B51C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931790"/>
            <a:ext cx="720080" cy="72008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114F63-51A0-44FC-A2D3-17BEBDDEF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011910"/>
            <a:ext cx="720080" cy="720080"/>
          </a:xfrm>
          <a:prstGeom prst="rect">
            <a:avLst/>
          </a:prstGeom>
        </p:spPr>
      </p:pic>
      <p:sp>
        <p:nvSpPr>
          <p:cNvPr id="27" name="Звезда: 32 точки 26">
            <a:extLst>
              <a:ext uri="{FF2B5EF4-FFF2-40B4-BE49-F238E27FC236}">
                <a16:creationId xmlns:a16="http://schemas.microsoft.com/office/drawing/2014/main" id="{7E1B2934-AA62-4E41-95EE-617C21A1F98E}"/>
              </a:ext>
            </a:extLst>
          </p:cNvPr>
          <p:cNvSpPr/>
          <p:nvPr/>
        </p:nvSpPr>
        <p:spPr>
          <a:xfrm>
            <a:off x="3923928" y="2614955"/>
            <a:ext cx="1008112" cy="103691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49C65D26-17A2-4ABC-A0EF-5F2EFE5B9E00}"/>
              </a:ext>
            </a:extLst>
          </p:cNvPr>
          <p:cNvCxnSpPr>
            <a:stCxn id="18" idx="1"/>
            <a:endCxn id="17" idx="0"/>
          </p:cNvCxnSpPr>
          <p:nvPr/>
        </p:nvCxnSpPr>
        <p:spPr>
          <a:xfrm rot="10800000" flipV="1">
            <a:off x="5544108" y="1275606"/>
            <a:ext cx="1008112" cy="288032"/>
          </a:xfrm>
          <a:prstGeom prst="bentConnector2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5C2EF790-9217-4821-A559-69989E20851E}"/>
              </a:ext>
            </a:extLst>
          </p:cNvPr>
          <p:cNvCxnSpPr>
            <a:cxnSpLocks/>
            <a:stCxn id="18" idx="1"/>
            <a:endCxn id="16" idx="0"/>
          </p:cNvCxnSpPr>
          <p:nvPr/>
        </p:nvCxnSpPr>
        <p:spPr>
          <a:xfrm rot="10800000" flipV="1">
            <a:off x="3311860" y="1275606"/>
            <a:ext cx="3240360" cy="288032"/>
          </a:xfrm>
          <a:prstGeom prst="bentConnector2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455620A-84CE-4054-99B8-BAD4B8FE1C87}"/>
              </a:ext>
            </a:extLst>
          </p:cNvPr>
          <p:cNvSpPr/>
          <p:nvPr/>
        </p:nvSpPr>
        <p:spPr>
          <a:xfrm>
            <a:off x="1025606" y="987572"/>
            <a:ext cx="1368152" cy="576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dirty="0" err="1"/>
              <a:t>Информ</a:t>
            </a:r>
            <a:r>
              <a:rPr lang="ru-RU" dirty="0"/>
              <a:t>- сервисы</a:t>
            </a:r>
          </a:p>
        </p:txBody>
      </p:sp>
      <p:cxnSp>
        <p:nvCxnSpPr>
          <p:cNvPr id="36" name="Соединитель: уступ 35">
            <a:extLst>
              <a:ext uri="{FF2B5EF4-FFF2-40B4-BE49-F238E27FC236}">
                <a16:creationId xmlns:a16="http://schemas.microsoft.com/office/drawing/2014/main" id="{DCA2AF16-313E-4DDF-B91E-1D539B5AA267}"/>
              </a:ext>
            </a:extLst>
          </p:cNvPr>
          <p:cNvCxnSpPr>
            <a:stCxn id="34" idx="3"/>
          </p:cNvCxnSpPr>
          <p:nvPr/>
        </p:nvCxnSpPr>
        <p:spPr>
          <a:xfrm>
            <a:off x="2393758" y="1275605"/>
            <a:ext cx="594066" cy="288033"/>
          </a:xfrm>
          <a:prstGeom prst="bentConnector3">
            <a:avLst>
              <a:gd name="adj1" fmla="val 98264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F4E6DFB7-6AC1-4814-8DD2-0F9A163862AE}"/>
              </a:ext>
            </a:extLst>
          </p:cNvPr>
          <p:cNvSpPr/>
          <p:nvPr/>
        </p:nvSpPr>
        <p:spPr>
          <a:xfrm>
            <a:off x="3851920" y="2384529"/>
            <a:ext cx="1152128" cy="17282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923D5220-B25E-4D1E-BC57-B9C3217289CA}"/>
              </a:ext>
            </a:extLst>
          </p:cNvPr>
          <p:cNvSpPr/>
          <p:nvPr/>
        </p:nvSpPr>
        <p:spPr>
          <a:xfrm rot="10800000">
            <a:off x="3851920" y="3709476"/>
            <a:ext cx="1152128" cy="17282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F4DED244-4180-4331-9934-6256669EB65F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321750" y="2643758"/>
            <a:ext cx="5220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782C6907-C9AA-49BF-BD78-FAAD0B3A742D}"/>
              </a:ext>
            </a:extLst>
          </p:cNvPr>
          <p:cNvCxnSpPr>
            <a:stCxn id="15" idx="2"/>
          </p:cNvCxnSpPr>
          <p:nvPr/>
        </p:nvCxnSpPr>
        <p:spPr>
          <a:xfrm>
            <a:off x="2321750" y="3939902"/>
            <a:ext cx="52205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DDF6FBE-98F5-4BED-832F-E3C187253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95886"/>
            <a:ext cx="720080" cy="72008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6C5FB95-D1D9-441B-8DC6-7B73966BA41C}"/>
              </a:ext>
            </a:extLst>
          </p:cNvPr>
          <p:cNvSpPr txBox="1"/>
          <p:nvPr/>
        </p:nvSpPr>
        <p:spPr>
          <a:xfrm>
            <a:off x="7594802" y="2173615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Врач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636F55-D5DF-4F24-9FED-C1C82951D9B8}"/>
              </a:ext>
            </a:extLst>
          </p:cNvPr>
          <p:cNvSpPr txBox="1"/>
          <p:nvPr/>
        </p:nvSpPr>
        <p:spPr>
          <a:xfrm>
            <a:off x="7602813" y="3003798"/>
            <a:ext cx="144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Социальный работник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F0C8B0-0CBF-44C0-972B-644F89321A7A}"/>
              </a:ext>
            </a:extLst>
          </p:cNvPr>
          <p:cNvSpPr txBox="1"/>
          <p:nvPr/>
        </p:nvSpPr>
        <p:spPr>
          <a:xfrm>
            <a:off x="7630592" y="4034984"/>
            <a:ext cx="144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Скорая помощь</a:t>
            </a:r>
          </a:p>
        </p:txBody>
      </p:sp>
    </p:spTree>
    <p:extLst>
      <p:ext uri="{BB962C8B-B14F-4D97-AF65-F5344CB8AC3E}">
        <p14:creationId xmlns:p14="http://schemas.microsoft.com/office/powerpoint/2010/main" val="3821158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23A7D-1DF9-4A96-AED3-2F0D8514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связи МИ с </a:t>
            </a:r>
            <a:r>
              <a:rPr lang="ru-RU" dirty="0" err="1"/>
              <a:t>хабом</a:t>
            </a:r>
            <a:r>
              <a:rPr lang="ru-RU" dirty="0"/>
              <a:t> ТТМ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2F2E6-8059-4FEA-A788-75C045FCA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3538736" cy="3394472"/>
          </a:xfrm>
        </p:spPr>
        <p:txBody>
          <a:bodyPr>
            <a:normAutofit fontScale="92500"/>
          </a:bodyPr>
          <a:lstStyle/>
          <a:p>
            <a:r>
              <a:rPr lang="ru-RU" dirty="0"/>
              <a:t>Прямая коммуникация (мобильный интернет, </a:t>
            </a:r>
            <a:r>
              <a:rPr lang="en-US" dirty="0" err="1"/>
              <a:t>WiFi</a:t>
            </a:r>
            <a:r>
              <a:rPr lang="ru-RU" dirty="0"/>
              <a:t>, </a:t>
            </a:r>
            <a:r>
              <a:rPr lang="en-US" dirty="0"/>
              <a:t>SMS</a:t>
            </a:r>
            <a:r>
              <a:rPr lang="ru-RU" dirty="0"/>
              <a:t>, </a:t>
            </a:r>
            <a:r>
              <a:rPr lang="ru-RU" dirty="0" err="1"/>
              <a:t>радиоинтерфейсы</a:t>
            </a:r>
            <a:r>
              <a:rPr lang="ru-RU" dirty="0"/>
              <a:t>, …)</a:t>
            </a:r>
          </a:p>
          <a:p>
            <a:r>
              <a:rPr lang="ru-RU" dirty="0"/>
              <a:t>Коммуникация через абонентский терминал пользователя (смартфон, планшет, приложение для компьютера, …)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69E5657-D447-4B7B-896F-2A1AF15447CF}"/>
              </a:ext>
            </a:extLst>
          </p:cNvPr>
          <p:cNvSpPr/>
          <p:nvPr/>
        </p:nvSpPr>
        <p:spPr>
          <a:xfrm>
            <a:off x="7740352" y="1491630"/>
            <a:ext cx="1080120" cy="3024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Технологическая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платформа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ru-RU" dirty="0" err="1">
                <a:solidFill>
                  <a:schemeClr val="tx1"/>
                </a:solidFill>
              </a:rPr>
              <a:t>хаб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Параллелограмм 6">
            <a:extLst>
              <a:ext uri="{FF2B5EF4-FFF2-40B4-BE49-F238E27FC236}">
                <a16:creationId xmlns:a16="http://schemas.microsoft.com/office/drawing/2014/main" id="{87CFB895-8B4B-4D6F-8A4B-F41FE2E3259E}"/>
              </a:ext>
            </a:extLst>
          </p:cNvPr>
          <p:cNvSpPr/>
          <p:nvPr/>
        </p:nvSpPr>
        <p:spPr>
          <a:xfrm>
            <a:off x="4572000" y="1491630"/>
            <a:ext cx="2088232" cy="720080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Медицинское изделие</a:t>
            </a: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DC842551-DCBA-4745-860E-690DCD4AA0E3}"/>
              </a:ext>
            </a:extLst>
          </p:cNvPr>
          <p:cNvSpPr/>
          <p:nvPr/>
        </p:nvSpPr>
        <p:spPr>
          <a:xfrm>
            <a:off x="4572000" y="2712663"/>
            <a:ext cx="2088232" cy="720080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Медицинское изделие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731F6147-9081-4FDC-B461-90291557BB26}"/>
              </a:ext>
            </a:extLst>
          </p:cNvPr>
          <p:cNvCxnSpPr>
            <a:stCxn id="7" idx="2"/>
          </p:cNvCxnSpPr>
          <p:nvPr/>
        </p:nvCxnSpPr>
        <p:spPr>
          <a:xfrm>
            <a:off x="6570222" y="1851670"/>
            <a:ext cx="117013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2B01873B-91CA-4D5B-A717-D973B70EC74B}"/>
              </a:ext>
            </a:extLst>
          </p:cNvPr>
          <p:cNvCxnSpPr>
            <a:cxnSpLocks/>
            <a:stCxn id="8" idx="3"/>
          </p:cNvCxnSpPr>
          <p:nvPr/>
        </p:nvCxnSpPr>
        <p:spPr>
          <a:xfrm rot="16200000" flipH="1">
            <a:off x="6378403" y="2580445"/>
            <a:ext cx="509652" cy="221424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B91556F-D334-4966-A293-D0493533E512}"/>
              </a:ext>
            </a:extLst>
          </p:cNvPr>
          <p:cNvGrpSpPr/>
          <p:nvPr/>
        </p:nvGrpSpPr>
        <p:grpSpPr>
          <a:xfrm>
            <a:off x="6066166" y="3648767"/>
            <a:ext cx="504056" cy="864096"/>
            <a:chOff x="5436096" y="3651870"/>
            <a:chExt cx="504056" cy="864096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61CA88CD-81FF-4022-9089-D6B7B7769B94}"/>
                </a:ext>
              </a:extLst>
            </p:cNvPr>
            <p:cNvSpPr/>
            <p:nvPr/>
          </p:nvSpPr>
          <p:spPr>
            <a:xfrm>
              <a:off x="5436096" y="3651870"/>
              <a:ext cx="504056" cy="86409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F8D2553A-81AD-46DE-8C43-70FB935E5558}"/>
                </a:ext>
              </a:extLst>
            </p:cNvPr>
            <p:cNvSpPr/>
            <p:nvPr/>
          </p:nvSpPr>
          <p:spPr>
            <a:xfrm>
              <a:off x="5482991" y="3743310"/>
              <a:ext cx="410265" cy="68121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EADD3F68-F1C6-464C-B960-0D41F530275A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570222" y="4080815"/>
            <a:ext cx="1170129" cy="1085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18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062DF-BB9F-41BF-B2CA-4A0F2AD5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Известные МИ для ТММ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FD20A-480D-4C11-A40D-28B1BC40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339447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Электрокардиографы</a:t>
            </a:r>
          </a:p>
          <a:p>
            <a:r>
              <a:rPr lang="ru-RU" dirty="0"/>
              <a:t>Измерители АД</a:t>
            </a:r>
          </a:p>
          <a:p>
            <a:r>
              <a:rPr lang="ru-RU" dirty="0" err="1"/>
              <a:t>Пульскосиметры</a:t>
            </a:r>
            <a:endParaRPr lang="ru-RU" dirty="0"/>
          </a:p>
          <a:p>
            <a:r>
              <a:rPr lang="ru-RU" dirty="0"/>
              <a:t>Весы</a:t>
            </a:r>
          </a:p>
          <a:p>
            <a:r>
              <a:rPr lang="ru-RU" dirty="0" err="1"/>
              <a:t>Глюкометры</a:t>
            </a:r>
            <a:endParaRPr lang="ru-RU" dirty="0"/>
          </a:p>
          <a:p>
            <a:r>
              <a:rPr lang="ru-RU" dirty="0" err="1"/>
              <a:t>Пикфлуометры</a:t>
            </a:r>
            <a:endParaRPr lang="ru-RU" dirty="0"/>
          </a:p>
          <a:p>
            <a:r>
              <a:rPr lang="ru-RU" dirty="0"/>
              <a:t>Анализаторы мочи</a:t>
            </a:r>
          </a:p>
          <a:p>
            <a:r>
              <a:rPr lang="ru-RU" dirty="0"/>
              <a:t>Фетальные мониторы</a:t>
            </a:r>
          </a:p>
        </p:txBody>
      </p:sp>
      <p:sp>
        <p:nvSpPr>
          <p:cNvPr id="5" name="Солнце 4">
            <a:extLst>
              <a:ext uri="{FF2B5EF4-FFF2-40B4-BE49-F238E27FC236}">
                <a16:creationId xmlns:a16="http://schemas.microsoft.com/office/drawing/2014/main" id="{58ECCF14-317B-4897-92CC-3909B0749E6E}"/>
              </a:ext>
            </a:extLst>
          </p:cNvPr>
          <p:cNvSpPr/>
          <p:nvPr/>
        </p:nvSpPr>
        <p:spPr>
          <a:xfrm>
            <a:off x="6228184" y="480071"/>
            <a:ext cx="1440160" cy="1440160"/>
          </a:xfrm>
          <a:prstGeom prst="sun">
            <a:avLst>
              <a:gd name="adj" fmla="val 173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/>
              <a:t>ТММ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EE078-F670-4C9E-8699-9CC173A2A9FB}"/>
              </a:ext>
            </a:extLst>
          </p:cNvPr>
          <p:cNvSpPr txBox="1"/>
          <p:nvPr/>
        </p:nvSpPr>
        <p:spPr>
          <a:xfrm>
            <a:off x="5436096" y="242773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Условие для применения в практике МО: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Регистрация МИ в установленном порядке</a:t>
            </a:r>
          </a:p>
        </p:txBody>
      </p:sp>
    </p:spTree>
    <p:extLst>
      <p:ext uri="{BB962C8B-B14F-4D97-AF65-F5344CB8AC3E}">
        <p14:creationId xmlns:p14="http://schemas.microsoft.com/office/powerpoint/2010/main" val="1465494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E3DF5-FD73-4911-B276-365FBE91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МИ для ТММ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196673-CBEF-454C-A89A-D0BA694AC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Простота использования</a:t>
            </a:r>
          </a:p>
          <a:p>
            <a:r>
              <a:rPr lang="ru-RU" dirty="0"/>
              <a:t>Доступность пациенту</a:t>
            </a:r>
          </a:p>
          <a:p>
            <a:r>
              <a:rPr lang="ru-RU" dirty="0"/>
              <a:t>Безопасность применения</a:t>
            </a:r>
          </a:p>
          <a:p>
            <a:r>
              <a:rPr lang="ru-RU" dirty="0"/>
              <a:t>Информационная безопасность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https://acsma.ru/wp-content/uploads/2019/11/technologies2.png">
            <a:extLst>
              <a:ext uri="{FF2B5EF4-FFF2-40B4-BE49-F238E27FC236}">
                <a16:creationId xmlns:a16="http://schemas.microsoft.com/office/drawing/2014/main" id="{0E7F2439-D276-4E74-8567-4E78A585501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8655" y="2646803"/>
            <a:ext cx="2148145" cy="194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лнце 6">
            <a:extLst>
              <a:ext uri="{FF2B5EF4-FFF2-40B4-BE49-F238E27FC236}">
                <a16:creationId xmlns:a16="http://schemas.microsoft.com/office/drawing/2014/main" id="{206EDDA4-5EF0-404B-A481-DC7A40DB047E}"/>
              </a:ext>
            </a:extLst>
          </p:cNvPr>
          <p:cNvSpPr/>
          <p:nvPr/>
        </p:nvSpPr>
        <p:spPr>
          <a:xfrm>
            <a:off x="6892647" y="1131590"/>
            <a:ext cx="1440160" cy="1440160"/>
          </a:xfrm>
          <a:prstGeom prst="sun">
            <a:avLst>
              <a:gd name="adj" fmla="val 173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/>
              <a:t>ТММ</a:t>
            </a:r>
          </a:p>
        </p:txBody>
      </p:sp>
    </p:spTree>
    <p:extLst>
      <p:ext uri="{BB962C8B-B14F-4D97-AF65-F5344CB8AC3E}">
        <p14:creationId xmlns:p14="http://schemas.microsoft.com/office/powerpoint/2010/main" val="92025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</TotalTime>
  <Words>1739</Words>
  <Application>Microsoft Office PowerPoint</Application>
  <PresentationFormat>Экран (16:9)</PresentationFormat>
  <Paragraphs>342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Geometria</vt:lpstr>
      <vt:lpstr>Helvetica Neue</vt:lpstr>
      <vt:lpstr>Wingdings</vt:lpstr>
      <vt:lpstr>Тема Office</vt:lpstr>
      <vt:lpstr>Телемедицинский мониторинг (ТТМ)</vt:lpstr>
      <vt:lpstr>О возможном конфликте интересов</vt:lpstr>
      <vt:lpstr>Уведомления</vt:lpstr>
      <vt:lpstr>Определение телемедицинский мониторинг</vt:lpstr>
      <vt:lpstr>Цели ТТМ</vt:lpstr>
      <vt:lpstr>Информационно-технологическая схема ТТМ</vt:lpstr>
      <vt:lpstr>Организация связи МИ с хабом ТТМ</vt:lpstr>
      <vt:lpstr>Известные МИ для ТММ</vt:lpstr>
      <vt:lpstr>Требования к МИ для ТММ</vt:lpstr>
      <vt:lpstr>Требования к технологической платформе ТММ</vt:lpstr>
      <vt:lpstr>Личный кабинет пользователя ТММ хаба</vt:lpstr>
      <vt:lpstr>Организация работы контакт-центра</vt:lpstr>
      <vt:lpstr>Требования к персоналу контакт-центра</vt:lpstr>
      <vt:lpstr>Ответственность при ТММ</vt:lpstr>
      <vt:lpstr>Абсолютные общие противопоказания к ТММ</vt:lpstr>
      <vt:lpstr>Общая схема ТММ: начало применения</vt:lpstr>
      <vt:lpstr>Общая схема ТММ: цикл применения</vt:lpstr>
      <vt:lpstr>Расчет потребности в ТММ</vt:lpstr>
      <vt:lpstr>Оценка эффективности ТММ</vt:lpstr>
      <vt:lpstr>ТММ в кардиологии</vt:lpstr>
      <vt:lpstr>Самостоятельная регистрация ЭКГ Пример KARDI.RU</vt:lpstr>
      <vt:lpstr>KARDI.RU простота использования</vt:lpstr>
      <vt:lpstr>KARDI.RU портативность и удобство</vt:lpstr>
      <vt:lpstr>Пример протокола KARDI.RU</vt:lpstr>
      <vt:lpstr>Дополнительный анализ ЭКГ в KARDI.RU</vt:lpstr>
      <vt:lpstr>Автоматическая интеллектуальная пометка исследований в ЛК врача</vt:lpstr>
      <vt:lpstr>Клинический пример</vt:lpstr>
      <vt:lpstr>Основные направления ТММ ЭКГ</vt:lpstr>
      <vt:lpstr>Методы измерения АД</vt:lpstr>
      <vt:lpstr>Тактика контроля АД при выявлении АГ</vt:lpstr>
      <vt:lpstr>Значимость СКАД</vt:lpstr>
      <vt:lpstr>Значимость СКАД</vt:lpstr>
      <vt:lpstr>Эффективность телемониторинга СКАД</vt:lpstr>
      <vt:lpstr>Технические решения для ТММ СКАД</vt:lpstr>
      <vt:lpstr>Влияние способа передачи данных на отказ от использования ТмСКАД</vt:lpstr>
      <vt:lpstr>ГемоДин</vt:lpstr>
      <vt:lpstr>Инфраструктура ГемоДин</vt:lpstr>
      <vt:lpstr>Осциллометрическая кривая (после частичной обработки)</vt:lpstr>
      <vt:lpstr>Способы получения осциллометрического сигнала</vt:lpstr>
      <vt:lpstr>Осциллограмма как источник данных</vt:lpstr>
      <vt:lpstr>Серийное (циклическое) измерение АД</vt:lpstr>
      <vt:lpstr>Серийное измерение АД</vt:lpstr>
      <vt:lpstr>Сервер: и врачу, и пациенту</vt:lpstr>
      <vt:lpstr>Сервер: и врачу, и пациенту</vt:lpstr>
      <vt:lpstr>Автоматический протокол</vt:lpstr>
      <vt:lpstr>Фрагмент автоматического протокола</vt:lpstr>
      <vt:lpstr>Так что, кроме АД и ЧП?</vt:lpstr>
      <vt:lpstr>ТММ СКАД: место в номенклатуре медицинских услуг</vt:lpstr>
      <vt:lpstr>Основные направления ТТМ АД</vt:lpstr>
      <vt:lpstr>Группы повышенного внимания при ТММ АД</vt:lpstr>
      <vt:lpstr>ТММ уровня гликемии</vt:lpstr>
      <vt:lpstr>Анализатор мочи Etta АМП-01 на тест-полосках</vt:lpstr>
      <vt:lpstr>Перспективы использования ТММ лабораторных показателей</vt:lpstr>
      <vt:lpstr>Гаджеты и ТММ</vt:lpstr>
      <vt:lpstr>Благодарности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Dmitrii</dc:creator>
  <cp:lastModifiedBy>DmDr</cp:lastModifiedBy>
  <cp:revision>77</cp:revision>
  <dcterms:created xsi:type="dcterms:W3CDTF">2020-05-21T12:37:23Z</dcterms:created>
  <dcterms:modified xsi:type="dcterms:W3CDTF">2020-08-25T19:17:37Z</dcterms:modified>
</cp:coreProperties>
</file>